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Short Stack"/>
      <p:regular r:id="rId23"/>
    </p:embeddedFont>
    <p:embeddedFont>
      <p:font typeface="Candara"/>
      <p:regular r:id="rId24"/>
      <p:bold r:id="rId25"/>
      <p:italic r:id="rId26"/>
      <p:boldItalic r:id="rId27"/>
    </p:embeddedFont>
    <p:embeddedFont>
      <p:font typeface="Arial Black"/>
      <p:regular r:id="rId28"/>
    </p:embeddedFont>
    <p:embeddedFont>
      <p:font typeface="Gill Sans"/>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Candara-regular.fntdata"/><Relationship Id="rId23" Type="http://schemas.openxmlformats.org/officeDocument/2006/relationships/font" Target="fonts/ShortStack-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andara-italic.fntdata"/><Relationship Id="rId25" Type="http://schemas.openxmlformats.org/officeDocument/2006/relationships/font" Target="fonts/Candara-bold.fntdata"/><Relationship Id="rId28" Type="http://schemas.openxmlformats.org/officeDocument/2006/relationships/font" Target="fonts/ArialBlack-regular.fntdata"/><Relationship Id="rId27" Type="http://schemas.openxmlformats.org/officeDocument/2006/relationships/font" Target="fonts/Candara-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GillSans-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GillSans-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a5cdb0ce2_2_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ea5cdb0ce2_2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ea5cdb0ce2_2_2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ea5cdb0ce2_2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ea5cdb0ce2_2_2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gea5cdb0ce2_2_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ea5cdb0ce2_2_2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gea5cdb0ce2_2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ea5cdb0ce2_2_2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gea5cdb0ce2_2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ea5cdb0ce2_2_2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gea5cdb0ce2_2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ea5cdb0ce2_2_2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gea5cdb0ce2_2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ea5cdb0ce2_2_2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gea5cdb0ce2_2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a5cdb0ce2_2_1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ea5cdb0ce2_2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ea5cdb0ce2_2_1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ea5cdb0ce2_2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ea5cdb0ce2_2_1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ea5cdb0ce2_2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ea5cdb0ce2_2_1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ea5cdb0ce2_2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a5cdb0ce2_2_1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ea5cdb0ce2_2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ea5cdb0ce2_2_1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gea5cdb0ce2_2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ea5cdb0ce2_2_1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ea5cdb0ce2_2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ea5cdb0ce2_2_2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gea5cdb0ce2_2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14"/>
          <p:cNvSpPr txBox="1"/>
          <p:nvPr>
            <p:ph type="title"/>
          </p:nvPr>
        </p:nvSpPr>
        <p:spPr>
          <a:xfrm>
            <a:off x="1088684" y="603389"/>
            <a:ext cx="7202456" cy="78692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14"/>
          <p:cNvSpPr txBox="1"/>
          <p:nvPr>
            <p:ph idx="1" type="body"/>
          </p:nvPr>
        </p:nvSpPr>
        <p:spPr>
          <a:xfrm>
            <a:off x="1088684" y="1511799"/>
            <a:ext cx="7202456" cy="258796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SzPts val="1400"/>
              <a:buChar char="•"/>
              <a:defRPr/>
            </a:lvl1pPr>
            <a:lvl2pPr indent="-317500" lvl="1" marL="914400" algn="l">
              <a:lnSpc>
                <a:spcPct val="120000"/>
              </a:lnSpc>
              <a:spcBef>
                <a:spcPts val="400"/>
              </a:spcBef>
              <a:spcAft>
                <a:spcPts val="0"/>
              </a:spcAft>
              <a:buSzPts val="1400"/>
              <a:buChar char="•"/>
              <a:defRPr/>
            </a:lvl2pPr>
            <a:lvl3pPr indent="-317500" lvl="2" marL="1371600" algn="l">
              <a:lnSpc>
                <a:spcPct val="120000"/>
              </a:lnSpc>
              <a:spcBef>
                <a:spcPts val="400"/>
              </a:spcBef>
              <a:spcAft>
                <a:spcPts val="0"/>
              </a:spcAft>
              <a:buSzPts val="1400"/>
              <a:buChar char="•"/>
              <a:defRPr/>
            </a:lvl3pPr>
            <a:lvl4pPr indent="-317500" lvl="3" marL="1828800" algn="l">
              <a:lnSpc>
                <a:spcPct val="120000"/>
              </a:lnSpc>
              <a:spcBef>
                <a:spcPts val="400"/>
              </a:spcBef>
              <a:spcAft>
                <a:spcPts val="0"/>
              </a:spcAft>
              <a:buSzPts val="1400"/>
              <a:buChar char="•"/>
              <a:defRPr/>
            </a:lvl4pPr>
            <a:lvl5pPr indent="-317500" lvl="4" marL="2286000" algn="l">
              <a:lnSpc>
                <a:spcPct val="120000"/>
              </a:lnSpc>
              <a:spcBef>
                <a:spcPts val="400"/>
              </a:spcBef>
              <a:spcAft>
                <a:spcPts val="0"/>
              </a:spcAft>
              <a:buSzPts val="1400"/>
              <a:buChar char="•"/>
              <a:defRPr/>
            </a:lvl5pPr>
            <a:lvl6pPr indent="-317500" lvl="5" marL="2743200" algn="l">
              <a:lnSpc>
                <a:spcPct val="120000"/>
              </a:lnSpc>
              <a:spcBef>
                <a:spcPts val="400"/>
              </a:spcBef>
              <a:spcAft>
                <a:spcPts val="0"/>
              </a:spcAft>
              <a:buSzPts val="1400"/>
              <a:buChar char="•"/>
              <a:defRPr/>
            </a:lvl6pPr>
            <a:lvl7pPr indent="-317500" lvl="6" marL="3200400" algn="l">
              <a:lnSpc>
                <a:spcPct val="120000"/>
              </a:lnSpc>
              <a:spcBef>
                <a:spcPts val="400"/>
              </a:spcBef>
              <a:spcAft>
                <a:spcPts val="0"/>
              </a:spcAft>
              <a:buSzPts val="1400"/>
              <a:buChar char="•"/>
              <a:defRPr/>
            </a:lvl7pPr>
            <a:lvl8pPr indent="-317500" lvl="7" marL="3657600" algn="l">
              <a:lnSpc>
                <a:spcPct val="120000"/>
              </a:lnSpc>
              <a:spcBef>
                <a:spcPts val="400"/>
              </a:spcBef>
              <a:spcAft>
                <a:spcPts val="0"/>
              </a:spcAft>
              <a:buSzPts val="1400"/>
              <a:buChar char="•"/>
              <a:defRPr/>
            </a:lvl8pPr>
            <a:lvl9pPr indent="-317500" lvl="8" marL="4114800" algn="l">
              <a:lnSpc>
                <a:spcPct val="120000"/>
              </a:lnSpc>
              <a:spcBef>
                <a:spcPts val="400"/>
              </a:spcBef>
              <a:spcAft>
                <a:spcPts val="0"/>
              </a:spcAft>
              <a:buSzPts val="1400"/>
              <a:buChar char="•"/>
              <a:defRPr/>
            </a:lvl9pPr>
          </a:lstStyle>
          <a:p/>
        </p:txBody>
      </p:sp>
      <p:sp>
        <p:nvSpPr>
          <p:cNvPr id="62" name="Google Shape;62;p14"/>
          <p:cNvSpPr txBox="1"/>
          <p:nvPr>
            <p:ph idx="10" type="dt"/>
          </p:nvPr>
        </p:nvSpPr>
        <p:spPr>
          <a:xfrm>
            <a:off x="5665604" y="247777"/>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14"/>
          <p:cNvSpPr txBox="1"/>
          <p:nvPr>
            <p:ph idx="11" type="ftr"/>
          </p:nvPr>
        </p:nvSpPr>
        <p:spPr>
          <a:xfrm>
            <a:off x="1088684" y="246980"/>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14"/>
          <p:cNvSpPr txBox="1"/>
          <p:nvPr>
            <p:ph idx="12" type="sldNum"/>
          </p:nvPr>
        </p:nvSpPr>
        <p:spPr>
          <a:xfrm>
            <a:off x="360045" y="599230"/>
            <a:ext cx="608264" cy="377683"/>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cxnSp>
        <p:nvCxnSpPr>
          <p:cNvPr id="65" name="Google Shape;65;p14"/>
          <p:cNvCxnSpPr/>
          <p:nvPr/>
        </p:nvCxnSpPr>
        <p:spPr>
          <a:xfrm>
            <a:off x="1090422" y="1385316"/>
            <a:ext cx="720564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5"/>
          <p:cNvSpPr txBox="1"/>
          <p:nvPr>
            <p:ph type="ctrTitle"/>
          </p:nvPr>
        </p:nvSpPr>
        <p:spPr>
          <a:xfrm>
            <a:off x="1813334" y="601723"/>
            <a:ext cx="6477805" cy="1906073"/>
          </a:xfrm>
          <a:prstGeom prst="rect">
            <a:avLst/>
          </a:prstGeom>
          <a:noFill/>
          <a:ln>
            <a:noFill/>
          </a:ln>
        </p:spPr>
        <p:txBody>
          <a:bodyPr anchorCtr="0" anchor="b" bIns="0" lIns="68575" spcFirstLastPara="1" rIns="68575" wrap="square" tIns="34275">
            <a:normAutofit/>
          </a:bodyPr>
          <a:lstStyle>
            <a:lvl1pPr lvl="0" algn="l">
              <a:lnSpc>
                <a:spcPct val="90000"/>
              </a:lnSpc>
              <a:spcBef>
                <a:spcPts val="0"/>
              </a:spcBef>
              <a:spcAft>
                <a:spcPts val="0"/>
              </a:spcAft>
              <a:buClr>
                <a:schemeClr val="dk1"/>
              </a:buClr>
              <a:buSzPts val="5000"/>
              <a:buFont typeface="Gill Sans"/>
              <a:buNone/>
              <a:defRPr sz="5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15"/>
          <p:cNvSpPr txBox="1"/>
          <p:nvPr>
            <p:ph idx="1" type="subTitle"/>
          </p:nvPr>
        </p:nvSpPr>
        <p:spPr>
          <a:xfrm>
            <a:off x="1813335" y="2648403"/>
            <a:ext cx="6477804" cy="733216"/>
          </a:xfrm>
          <a:prstGeom prst="rect">
            <a:avLst/>
          </a:prstGeom>
          <a:noFill/>
          <a:ln>
            <a:noFill/>
          </a:ln>
        </p:spPr>
        <p:txBody>
          <a:bodyPr anchorCtr="0" anchor="t" bIns="68575" lIns="68575" spcFirstLastPara="1" rIns="68575" wrap="square" tIns="68575">
            <a:normAutofit/>
          </a:bodyPr>
          <a:lstStyle>
            <a:lvl1pPr lvl="0" algn="l">
              <a:lnSpc>
                <a:spcPct val="120000"/>
              </a:lnSpc>
              <a:spcBef>
                <a:spcPts val="800"/>
              </a:spcBef>
              <a:spcAft>
                <a:spcPts val="0"/>
              </a:spcAft>
              <a:buSzPts val="1400"/>
              <a:buNone/>
              <a:defRPr b="0" sz="1400" cap="none">
                <a:solidFill>
                  <a:schemeClr val="dk1"/>
                </a:solidFill>
              </a:defRPr>
            </a:lvl1pPr>
            <a:lvl2pPr lvl="1" algn="ctr">
              <a:lnSpc>
                <a:spcPct val="120000"/>
              </a:lnSpc>
              <a:spcBef>
                <a:spcPts val="400"/>
              </a:spcBef>
              <a:spcAft>
                <a:spcPts val="0"/>
              </a:spcAft>
              <a:buSzPts val="1400"/>
              <a:buNone/>
              <a:defRPr sz="1400"/>
            </a:lvl2pPr>
            <a:lvl3pPr lvl="2" algn="ctr">
              <a:lnSpc>
                <a:spcPct val="120000"/>
              </a:lnSpc>
              <a:spcBef>
                <a:spcPts val="400"/>
              </a:spcBef>
              <a:spcAft>
                <a:spcPts val="0"/>
              </a:spcAft>
              <a:buSzPts val="1400"/>
              <a:buNone/>
              <a:defRPr sz="1400"/>
            </a:lvl3pPr>
            <a:lvl4pPr lvl="3" algn="ctr">
              <a:lnSpc>
                <a:spcPct val="120000"/>
              </a:lnSpc>
              <a:spcBef>
                <a:spcPts val="400"/>
              </a:spcBef>
              <a:spcAft>
                <a:spcPts val="0"/>
              </a:spcAft>
              <a:buSzPts val="1200"/>
              <a:buNone/>
              <a:defRPr sz="1200"/>
            </a:lvl4pPr>
            <a:lvl5pPr lvl="4" algn="ctr">
              <a:lnSpc>
                <a:spcPct val="120000"/>
              </a:lnSpc>
              <a:spcBef>
                <a:spcPts val="400"/>
              </a:spcBef>
              <a:spcAft>
                <a:spcPts val="0"/>
              </a:spcAft>
              <a:buSzPts val="1200"/>
              <a:buNone/>
              <a:defRPr sz="1200"/>
            </a:lvl5pPr>
            <a:lvl6pPr lvl="5" algn="ctr">
              <a:lnSpc>
                <a:spcPct val="120000"/>
              </a:lnSpc>
              <a:spcBef>
                <a:spcPts val="400"/>
              </a:spcBef>
              <a:spcAft>
                <a:spcPts val="0"/>
              </a:spcAft>
              <a:buSzPts val="1200"/>
              <a:buNone/>
              <a:defRPr sz="1200"/>
            </a:lvl6pPr>
            <a:lvl7pPr lvl="6" algn="ctr">
              <a:lnSpc>
                <a:spcPct val="120000"/>
              </a:lnSpc>
              <a:spcBef>
                <a:spcPts val="400"/>
              </a:spcBef>
              <a:spcAft>
                <a:spcPts val="0"/>
              </a:spcAft>
              <a:buSzPts val="1200"/>
              <a:buNone/>
              <a:defRPr sz="1200"/>
            </a:lvl7pPr>
            <a:lvl8pPr lvl="7" algn="ctr">
              <a:lnSpc>
                <a:spcPct val="120000"/>
              </a:lnSpc>
              <a:spcBef>
                <a:spcPts val="400"/>
              </a:spcBef>
              <a:spcAft>
                <a:spcPts val="0"/>
              </a:spcAft>
              <a:buSzPts val="1200"/>
              <a:buNone/>
              <a:defRPr sz="1200"/>
            </a:lvl8pPr>
            <a:lvl9pPr lvl="8" algn="ctr">
              <a:lnSpc>
                <a:spcPct val="120000"/>
              </a:lnSpc>
              <a:spcBef>
                <a:spcPts val="400"/>
              </a:spcBef>
              <a:spcAft>
                <a:spcPts val="0"/>
              </a:spcAft>
              <a:buSzPts val="1200"/>
              <a:buNone/>
              <a:defRPr sz="1200"/>
            </a:lvl9pPr>
          </a:lstStyle>
          <a:p/>
        </p:txBody>
      </p:sp>
      <p:sp>
        <p:nvSpPr>
          <p:cNvPr id="69" name="Google Shape;69;p15"/>
          <p:cNvSpPr txBox="1"/>
          <p:nvPr>
            <p:ph idx="10" type="dt"/>
          </p:nvPr>
        </p:nvSpPr>
        <p:spPr>
          <a:xfrm>
            <a:off x="5665604" y="247777"/>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5"/>
          <p:cNvSpPr txBox="1"/>
          <p:nvPr>
            <p:ph idx="11" type="ftr"/>
          </p:nvPr>
        </p:nvSpPr>
        <p:spPr>
          <a:xfrm>
            <a:off x="1812375" y="246980"/>
            <a:ext cx="3730436"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15"/>
          <p:cNvSpPr txBox="1"/>
          <p:nvPr>
            <p:ph idx="12" type="sldNum"/>
          </p:nvPr>
        </p:nvSpPr>
        <p:spPr>
          <a:xfrm>
            <a:off x="1078248" y="599230"/>
            <a:ext cx="608264" cy="377683"/>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cxnSp>
        <p:nvCxnSpPr>
          <p:cNvPr id="72" name="Google Shape;72;p15"/>
          <p:cNvCxnSpPr/>
          <p:nvPr/>
        </p:nvCxnSpPr>
        <p:spPr>
          <a:xfrm>
            <a:off x="1813335" y="2646407"/>
            <a:ext cx="6477804"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6"/>
          <p:cNvSpPr txBox="1"/>
          <p:nvPr>
            <p:ph type="title"/>
          </p:nvPr>
        </p:nvSpPr>
        <p:spPr>
          <a:xfrm>
            <a:off x="1090679" y="1317098"/>
            <a:ext cx="6482365" cy="141596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700"/>
              <a:buFont typeface="Gill Sans"/>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16"/>
          <p:cNvSpPr txBox="1"/>
          <p:nvPr>
            <p:ph idx="1" type="body"/>
          </p:nvPr>
        </p:nvSpPr>
        <p:spPr>
          <a:xfrm>
            <a:off x="1090679" y="2854646"/>
            <a:ext cx="6472834" cy="759697"/>
          </a:xfrm>
          <a:prstGeom prst="rect">
            <a:avLst/>
          </a:prstGeom>
          <a:noFill/>
          <a:ln>
            <a:noFill/>
          </a:ln>
        </p:spPr>
        <p:txBody>
          <a:bodyPr anchorCtr="0" anchor="t" bIns="34275" lIns="68575" spcFirstLastPara="1" rIns="68575" wrap="square" tIns="68575">
            <a:normAutofit/>
          </a:bodyPr>
          <a:lstStyle>
            <a:lvl1pPr indent="-228600" lvl="0" marL="457200" algn="l">
              <a:lnSpc>
                <a:spcPct val="120000"/>
              </a:lnSpc>
              <a:spcBef>
                <a:spcPts val="800"/>
              </a:spcBef>
              <a:spcAft>
                <a:spcPts val="0"/>
              </a:spcAft>
              <a:buSzPts val="1400"/>
              <a:buNone/>
              <a:defRPr sz="1400">
                <a:solidFill>
                  <a:schemeClr val="dk1"/>
                </a:solidFill>
              </a:defRPr>
            </a:lvl1pPr>
            <a:lvl2pPr indent="-228600" lvl="1" marL="914400" algn="l">
              <a:lnSpc>
                <a:spcPct val="120000"/>
              </a:lnSpc>
              <a:spcBef>
                <a:spcPts val="400"/>
              </a:spcBef>
              <a:spcAft>
                <a:spcPts val="0"/>
              </a:spcAft>
              <a:buSzPts val="1400"/>
              <a:buNone/>
              <a:defRPr sz="1400">
                <a:solidFill>
                  <a:srgbClr val="888888"/>
                </a:solidFill>
              </a:defRPr>
            </a:lvl2pPr>
            <a:lvl3pPr indent="-228600" lvl="2" marL="1371600" algn="l">
              <a:lnSpc>
                <a:spcPct val="120000"/>
              </a:lnSpc>
              <a:spcBef>
                <a:spcPts val="400"/>
              </a:spcBef>
              <a:spcAft>
                <a:spcPts val="0"/>
              </a:spcAft>
              <a:buSzPts val="1400"/>
              <a:buNone/>
              <a:defRPr sz="1400">
                <a:solidFill>
                  <a:srgbClr val="888888"/>
                </a:solidFill>
              </a:defRPr>
            </a:lvl3pPr>
            <a:lvl4pPr indent="-228600" lvl="3" marL="1828800" algn="l">
              <a:lnSpc>
                <a:spcPct val="120000"/>
              </a:lnSpc>
              <a:spcBef>
                <a:spcPts val="400"/>
              </a:spcBef>
              <a:spcAft>
                <a:spcPts val="0"/>
              </a:spcAft>
              <a:buSzPts val="1200"/>
              <a:buNone/>
              <a:defRPr sz="1200">
                <a:solidFill>
                  <a:srgbClr val="888888"/>
                </a:solidFill>
              </a:defRPr>
            </a:lvl4pPr>
            <a:lvl5pPr indent="-228600" lvl="4" marL="2286000" algn="l">
              <a:lnSpc>
                <a:spcPct val="120000"/>
              </a:lnSpc>
              <a:spcBef>
                <a:spcPts val="400"/>
              </a:spcBef>
              <a:spcAft>
                <a:spcPts val="0"/>
              </a:spcAft>
              <a:buSzPts val="1200"/>
              <a:buNone/>
              <a:defRPr sz="1200">
                <a:solidFill>
                  <a:srgbClr val="888888"/>
                </a:solidFill>
              </a:defRPr>
            </a:lvl5pPr>
            <a:lvl6pPr indent="-228600" lvl="5" marL="2743200" algn="l">
              <a:lnSpc>
                <a:spcPct val="120000"/>
              </a:lnSpc>
              <a:spcBef>
                <a:spcPts val="400"/>
              </a:spcBef>
              <a:spcAft>
                <a:spcPts val="0"/>
              </a:spcAft>
              <a:buSzPts val="1200"/>
              <a:buNone/>
              <a:defRPr sz="1200">
                <a:solidFill>
                  <a:srgbClr val="888888"/>
                </a:solidFill>
              </a:defRPr>
            </a:lvl6pPr>
            <a:lvl7pPr indent="-228600" lvl="6" marL="3200400" algn="l">
              <a:lnSpc>
                <a:spcPct val="120000"/>
              </a:lnSpc>
              <a:spcBef>
                <a:spcPts val="400"/>
              </a:spcBef>
              <a:spcAft>
                <a:spcPts val="0"/>
              </a:spcAft>
              <a:buSzPts val="1200"/>
              <a:buNone/>
              <a:defRPr sz="1200">
                <a:solidFill>
                  <a:srgbClr val="888888"/>
                </a:solidFill>
              </a:defRPr>
            </a:lvl7pPr>
            <a:lvl8pPr indent="-228600" lvl="7" marL="3657600" algn="l">
              <a:lnSpc>
                <a:spcPct val="120000"/>
              </a:lnSpc>
              <a:spcBef>
                <a:spcPts val="400"/>
              </a:spcBef>
              <a:spcAft>
                <a:spcPts val="0"/>
              </a:spcAft>
              <a:buSzPts val="1200"/>
              <a:buNone/>
              <a:defRPr sz="1200">
                <a:solidFill>
                  <a:srgbClr val="888888"/>
                </a:solidFill>
              </a:defRPr>
            </a:lvl8pPr>
            <a:lvl9pPr indent="-228600" lvl="8" marL="4114800" algn="l">
              <a:lnSpc>
                <a:spcPct val="120000"/>
              </a:lnSpc>
              <a:spcBef>
                <a:spcPts val="400"/>
              </a:spcBef>
              <a:spcAft>
                <a:spcPts val="0"/>
              </a:spcAft>
              <a:buSzPts val="1200"/>
              <a:buNone/>
              <a:defRPr sz="1200">
                <a:solidFill>
                  <a:srgbClr val="888888"/>
                </a:solidFill>
              </a:defRPr>
            </a:lvl9pPr>
          </a:lstStyle>
          <a:p/>
        </p:txBody>
      </p:sp>
      <p:sp>
        <p:nvSpPr>
          <p:cNvPr id="76" name="Google Shape;76;p16"/>
          <p:cNvSpPr txBox="1"/>
          <p:nvPr>
            <p:ph idx="10" type="dt"/>
          </p:nvPr>
        </p:nvSpPr>
        <p:spPr>
          <a:xfrm>
            <a:off x="5665604" y="247777"/>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16"/>
          <p:cNvSpPr txBox="1"/>
          <p:nvPr>
            <p:ph idx="11" type="ftr"/>
          </p:nvPr>
        </p:nvSpPr>
        <p:spPr>
          <a:xfrm>
            <a:off x="1088684" y="246980"/>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p16"/>
          <p:cNvSpPr txBox="1"/>
          <p:nvPr>
            <p:ph idx="12" type="sldNum"/>
          </p:nvPr>
        </p:nvSpPr>
        <p:spPr>
          <a:xfrm>
            <a:off x="360045" y="599230"/>
            <a:ext cx="608264" cy="377683"/>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cxnSp>
        <p:nvCxnSpPr>
          <p:cNvPr id="79" name="Google Shape;79;p16"/>
          <p:cNvCxnSpPr/>
          <p:nvPr/>
        </p:nvCxnSpPr>
        <p:spPr>
          <a:xfrm>
            <a:off x="1090679" y="2853739"/>
            <a:ext cx="6472834"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 name="Shape 80"/>
        <p:cNvGrpSpPr/>
        <p:nvPr/>
      </p:nvGrpSpPr>
      <p:grpSpPr>
        <a:xfrm>
          <a:off x="0" y="0"/>
          <a:ext cx="0" cy="0"/>
          <a:chOff x="0" y="0"/>
          <a:chExt cx="0" cy="0"/>
        </a:xfrm>
      </p:grpSpPr>
      <p:sp>
        <p:nvSpPr>
          <p:cNvPr id="81" name="Google Shape;81;p17"/>
          <p:cNvSpPr txBox="1"/>
          <p:nvPr>
            <p:ph type="title"/>
          </p:nvPr>
        </p:nvSpPr>
        <p:spPr>
          <a:xfrm>
            <a:off x="1086913" y="603667"/>
            <a:ext cx="7204226" cy="794479"/>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2" name="Google Shape;82;p17"/>
          <p:cNvSpPr txBox="1"/>
          <p:nvPr>
            <p:ph idx="1" type="body"/>
          </p:nvPr>
        </p:nvSpPr>
        <p:spPr>
          <a:xfrm>
            <a:off x="1085498" y="1508158"/>
            <a:ext cx="3483864" cy="2586446"/>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SzPts val="1400"/>
              <a:buChar char="•"/>
              <a:defRPr/>
            </a:lvl1pPr>
            <a:lvl2pPr indent="-317500" lvl="1" marL="914400" algn="l">
              <a:lnSpc>
                <a:spcPct val="120000"/>
              </a:lnSpc>
              <a:spcBef>
                <a:spcPts val="400"/>
              </a:spcBef>
              <a:spcAft>
                <a:spcPts val="0"/>
              </a:spcAft>
              <a:buSzPts val="1400"/>
              <a:buChar char="•"/>
              <a:defRPr/>
            </a:lvl2pPr>
            <a:lvl3pPr indent="-317500" lvl="2" marL="1371600" algn="l">
              <a:lnSpc>
                <a:spcPct val="120000"/>
              </a:lnSpc>
              <a:spcBef>
                <a:spcPts val="400"/>
              </a:spcBef>
              <a:spcAft>
                <a:spcPts val="0"/>
              </a:spcAft>
              <a:buSzPts val="1400"/>
              <a:buChar char="•"/>
              <a:defRPr/>
            </a:lvl3pPr>
            <a:lvl4pPr indent="-317500" lvl="3" marL="1828800" algn="l">
              <a:lnSpc>
                <a:spcPct val="120000"/>
              </a:lnSpc>
              <a:spcBef>
                <a:spcPts val="400"/>
              </a:spcBef>
              <a:spcAft>
                <a:spcPts val="0"/>
              </a:spcAft>
              <a:buSzPts val="1400"/>
              <a:buChar char="•"/>
              <a:defRPr/>
            </a:lvl4pPr>
            <a:lvl5pPr indent="-317500" lvl="4" marL="2286000" algn="l">
              <a:lnSpc>
                <a:spcPct val="120000"/>
              </a:lnSpc>
              <a:spcBef>
                <a:spcPts val="400"/>
              </a:spcBef>
              <a:spcAft>
                <a:spcPts val="0"/>
              </a:spcAft>
              <a:buSzPts val="1400"/>
              <a:buChar char="•"/>
              <a:defRPr/>
            </a:lvl5pPr>
            <a:lvl6pPr indent="-317500" lvl="5" marL="2743200" algn="l">
              <a:lnSpc>
                <a:spcPct val="120000"/>
              </a:lnSpc>
              <a:spcBef>
                <a:spcPts val="400"/>
              </a:spcBef>
              <a:spcAft>
                <a:spcPts val="0"/>
              </a:spcAft>
              <a:buSzPts val="1400"/>
              <a:buChar char="•"/>
              <a:defRPr/>
            </a:lvl6pPr>
            <a:lvl7pPr indent="-317500" lvl="6" marL="3200400" algn="l">
              <a:lnSpc>
                <a:spcPct val="120000"/>
              </a:lnSpc>
              <a:spcBef>
                <a:spcPts val="400"/>
              </a:spcBef>
              <a:spcAft>
                <a:spcPts val="0"/>
              </a:spcAft>
              <a:buSzPts val="1400"/>
              <a:buChar char="•"/>
              <a:defRPr/>
            </a:lvl7pPr>
            <a:lvl8pPr indent="-317500" lvl="7" marL="3657600" algn="l">
              <a:lnSpc>
                <a:spcPct val="120000"/>
              </a:lnSpc>
              <a:spcBef>
                <a:spcPts val="400"/>
              </a:spcBef>
              <a:spcAft>
                <a:spcPts val="0"/>
              </a:spcAft>
              <a:buSzPts val="1400"/>
              <a:buChar char="•"/>
              <a:defRPr/>
            </a:lvl8pPr>
            <a:lvl9pPr indent="-317500" lvl="8" marL="4114800" algn="l">
              <a:lnSpc>
                <a:spcPct val="120000"/>
              </a:lnSpc>
              <a:spcBef>
                <a:spcPts val="400"/>
              </a:spcBef>
              <a:spcAft>
                <a:spcPts val="0"/>
              </a:spcAft>
              <a:buSzPts val="1400"/>
              <a:buChar char="•"/>
              <a:defRPr/>
            </a:lvl9pPr>
          </a:lstStyle>
          <a:p/>
        </p:txBody>
      </p:sp>
      <p:sp>
        <p:nvSpPr>
          <p:cNvPr id="83" name="Google Shape;83;p17"/>
          <p:cNvSpPr txBox="1"/>
          <p:nvPr>
            <p:ph idx="2" type="body"/>
          </p:nvPr>
        </p:nvSpPr>
        <p:spPr>
          <a:xfrm>
            <a:off x="4810328" y="1513007"/>
            <a:ext cx="3483864" cy="258114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SzPts val="1400"/>
              <a:buChar char="•"/>
              <a:defRPr/>
            </a:lvl1pPr>
            <a:lvl2pPr indent="-317500" lvl="1" marL="914400" algn="l">
              <a:lnSpc>
                <a:spcPct val="120000"/>
              </a:lnSpc>
              <a:spcBef>
                <a:spcPts val="400"/>
              </a:spcBef>
              <a:spcAft>
                <a:spcPts val="0"/>
              </a:spcAft>
              <a:buSzPts val="1400"/>
              <a:buChar char="•"/>
              <a:defRPr/>
            </a:lvl2pPr>
            <a:lvl3pPr indent="-317500" lvl="2" marL="1371600" algn="l">
              <a:lnSpc>
                <a:spcPct val="120000"/>
              </a:lnSpc>
              <a:spcBef>
                <a:spcPts val="400"/>
              </a:spcBef>
              <a:spcAft>
                <a:spcPts val="0"/>
              </a:spcAft>
              <a:buSzPts val="1400"/>
              <a:buChar char="•"/>
              <a:defRPr/>
            </a:lvl3pPr>
            <a:lvl4pPr indent="-317500" lvl="3" marL="1828800" algn="l">
              <a:lnSpc>
                <a:spcPct val="120000"/>
              </a:lnSpc>
              <a:spcBef>
                <a:spcPts val="400"/>
              </a:spcBef>
              <a:spcAft>
                <a:spcPts val="0"/>
              </a:spcAft>
              <a:buSzPts val="1400"/>
              <a:buChar char="•"/>
              <a:defRPr/>
            </a:lvl4pPr>
            <a:lvl5pPr indent="-317500" lvl="4" marL="2286000" algn="l">
              <a:lnSpc>
                <a:spcPct val="120000"/>
              </a:lnSpc>
              <a:spcBef>
                <a:spcPts val="400"/>
              </a:spcBef>
              <a:spcAft>
                <a:spcPts val="0"/>
              </a:spcAft>
              <a:buSzPts val="1400"/>
              <a:buChar char="•"/>
              <a:defRPr/>
            </a:lvl5pPr>
            <a:lvl6pPr indent="-317500" lvl="5" marL="2743200" algn="l">
              <a:lnSpc>
                <a:spcPct val="120000"/>
              </a:lnSpc>
              <a:spcBef>
                <a:spcPts val="400"/>
              </a:spcBef>
              <a:spcAft>
                <a:spcPts val="0"/>
              </a:spcAft>
              <a:buSzPts val="1400"/>
              <a:buChar char="•"/>
              <a:defRPr/>
            </a:lvl6pPr>
            <a:lvl7pPr indent="-317500" lvl="6" marL="3200400" algn="l">
              <a:lnSpc>
                <a:spcPct val="120000"/>
              </a:lnSpc>
              <a:spcBef>
                <a:spcPts val="400"/>
              </a:spcBef>
              <a:spcAft>
                <a:spcPts val="0"/>
              </a:spcAft>
              <a:buSzPts val="1400"/>
              <a:buChar char="•"/>
              <a:defRPr/>
            </a:lvl7pPr>
            <a:lvl8pPr indent="-317500" lvl="7" marL="3657600" algn="l">
              <a:lnSpc>
                <a:spcPct val="120000"/>
              </a:lnSpc>
              <a:spcBef>
                <a:spcPts val="400"/>
              </a:spcBef>
              <a:spcAft>
                <a:spcPts val="0"/>
              </a:spcAft>
              <a:buSzPts val="1400"/>
              <a:buChar char="•"/>
              <a:defRPr/>
            </a:lvl8pPr>
            <a:lvl9pPr indent="-317500" lvl="8" marL="4114800" algn="l">
              <a:lnSpc>
                <a:spcPct val="120000"/>
              </a:lnSpc>
              <a:spcBef>
                <a:spcPts val="400"/>
              </a:spcBef>
              <a:spcAft>
                <a:spcPts val="0"/>
              </a:spcAft>
              <a:buSzPts val="1400"/>
              <a:buChar char="•"/>
              <a:defRPr/>
            </a:lvl9pPr>
          </a:lstStyle>
          <a:p/>
        </p:txBody>
      </p:sp>
      <p:sp>
        <p:nvSpPr>
          <p:cNvPr id="84" name="Google Shape;84;p17"/>
          <p:cNvSpPr txBox="1"/>
          <p:nvPr>
            <p:ph idx="10" type="dt"/>
          </p:nvPr>
        </p:nvSpPr>
        <p:spPr>
          <a:xfrm>
            <a:off x="5665604" y="247777"/>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17"/>
          <p:cNvSpPr txBox="1"/>
          <p:nvPr>
            <p:ph idx="11" type="ftr"/>
          </p:nvPr>
        </p:nvSpPr>
        <p:spPr>
          <a:xfrm>
            <a:off x="1088684" y="246980"/>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p17"/>
          <p:cNvSpPr txBox="1"/>
          <p:nvPr>
            <p:ph idx="12" type="sldNum"/>
          </p:nvPr>
        </p:nvSpPr>
        <p:spPr>
          <a:xfrm>
            <a:off x="360045" y="599230"/>
            <a:ext cx="608264" cy="377683"/>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cxnSp>
        <p:nvCxnSpPr>
          <p:cNvPr id="87" name="Google Shape;87;p17"/>
          <p:cNvCxnSpPr/>
          <p:nvPr/>
        </p:nvCxnSpPr>
        <p:spPr>
          <a:xfrm>
            <a:off x="1090422" y="1385316"/>
            <a:ext cx="720564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 name="Shape 88"/>
        <p:cNvGrpSpPr/>
        <p:nvPr/>
      </p:nvGrpSpPr>
      <p:grpSpPr>
        <a:xfrm>
          <a:off x="0" y="0"/>
          <a:ext cx="0" cy="0"/>
          <a:chOff x="0" y="0"/>
          <a:chExt cx="0" cy="0"/>
        </a:xfrm>
      </p:grpSpPr>
      <p:sp>
        <p:nvSpPr>
          <p:cNvPr id="89" name="Google Shape;89;p18"/>
          <p:cNvSpPr txBox="1"/>
          <p:nvPr>
            <p:ph type="title"/>
          </p:nvPr>
        </p:nvSpPr>
        <p:spPr>
          <a:xfrm>
            <a:off x="1085393" y="603122"/>
            <a:ext cx="7205746" cy="792239"/>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18"/>
          <p:cNvSpPr txBox="1"/>
          <p:nvPr>
            <p:ph idx="1" type="body"/>
          </p:nvPr>
        </p:nvSpPr>
        <p:spPr>
          <a:xfrm>
            <a:off x="1085393" y="1514662"/>
            <a:ext cx="3483864" cy="601457"/>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800"/>
              </a:spcBef>
              <a:spcAft>
                <a:spcPts val="0"/>
              </a:spcAft>
              <a:buSzPts val="1700"/>
              <a:buNone/>
              <a:defRPr b="0" sz="1700" cap="none">
                <a:solidFill>
                  <a:schemeClr val="accent1"/>
                </a:solidFill>
              </a:defRPr>
            </a:lvl1pPr>
            <a:lvl2pPr indent="-228600" lvl="1" marL="914400" algn="l">
              <a:lnSpc>
                <a:spcPct val="120000"/>
              </a:lnSpc>
              <a:spcBef>
                <a:spcPts val="400"/>
              </a:spcBef>
              <a:spcAft>
                <a:spcPts val="0"/>
              </a:spcAft>
              <a:buSzPts val="1500"/>
              <a:buNone/>
              <a:defRPr b="1" sz="1500"/>
            </a:lvl2pPr>
            <a:lvl3pPr indent="-228600" lvl="2" marL="1371600" algn="l">
              <a:lnSpc>
                <a:spcPct val="120000"/>
              </a:lnSpc>
              <a:spcBef>
                <a:spcPts val="400"/>
              </a:spcBef>
              <a:spcAft>
                <a:spcPts val="0"/>
              </a:spcAft>
              <a:buSzPts val="1400"/>
              <a:buNone/>
              <a:defRPr b="1" sz="1400"/>
            </a:lvl3pPr>
            <a:lvl4pPr indent="-228600" lvl="3" marL="1828800" algn="l">
              <a:lnSpc>
                <a:spcPct val="120000"/>
              </a:lnSpc>
              <a:spcBef>
                <a:spcPts val="400"/>
              </a:spcBef>
              <a:spcAft>
                <a:spcPts val="0"/>
              </a:spcAft>
              <a:buSzPts val="1200"/>
              <a:buNone/>
              <a:defRPr b="1" sz="1200"/>
            </a:lvl4pPr>
            <a:lvl5pPr indent="-228600" lvl="4" marL="2286000" algn="l">
              <a:lnSpc>
                <a:spcPct val="120000"/>
              </a:lnSpc>
              <a:spcBef>
                <a:spcPts val="400"/>
              </a:spcBef>
              <a:spcAft>
                <a:spcPts val="0"/>
              </a:spcAft>
              <a:buSzPts val="1200"/>
              <a:buNone/>
              <a:defRPr b="1" sz="1200"/>
            </a:lvl5pPr>
            <a:lvl6pPr indent="-228600" lvl="5" marL="2743200" algn="l">
              <a:lnSpc>
                <a:spcPct val="120000"/>
              </a:lnSpc>
              <a:spcBef>
                <a:spcPts val="400"/>
              </a:spcBef>
              <a:spcAft>
                <a:spcPts val="0"/>
              </a:spcAft>
              <a:buSzPts val="1200"/>
              <a:buNone/>
              <a:defRPr b="1" sz="1200"/>
            </a:lvl6pPr>
            <a:lvl7pPr indent="-228600" lvl="6" marL="3200400" algn="l">
              <a:lnSpc>
                <a:spcPct val="120000"/>
              </a:lnSpc>
              <a:spcBef>
                <a:spcPts val="400"/>
              </a:spcBef>
              <a:spcAft>
                <a:spcPts val="0"/>
              </a:spcAft>
              <a:buSzPts val="1200"/>
              <a:buNone/>
              <a:defRPr b="1" sz="1200"/>
            </a:lvl7pPr>
            <a:lvl8pPr indent="-228600" lvl="7" marL="3657600" algn="l">
              <a:lnSpc>
                <a:spcPct val="120000"/>
              </a:lnSpc>
              <a:spcBef>
                <a:spcPts val="400"/>
              </a:spcBef>
              <a:spcAft>
                <a:spcPts val="0"/>
              </a:spcAft>
              <a:buSzPts val="1200"/>
              <a:buNone/>
              <a:defRPr b="1" sz="1200"/>
            </a:lvl8pPr>
            <a:lvl9pPr indent="-228600" lvl="8" marL="4114800" algn="l">
              <a:lnSpc>
                <a:spcPct val="120000"/>
              </a:lnSpc>
              <a:spcBef>
                <a:spcPts val="400"/>
              </a:spcBef>
              <a:spcAft>
                <a:spcPts val="0"/>
              </a:spcAft>
              <a:buSzPts val="1200"/>
              <a:buNone/>
              <a:defRPr b="1" sz="1200"/>
            </a:lvl9pPr>
          </a:lstStyle>
          <a:p/>
        </p:txBody>
      </p:sp>
      <p:sp>
        <p:nvSpPr>
          <p:cNvPr id="91" name="Google Shape;91;p18"/>
          <p:cNvSpPr txBox="1"/>
          <p:nvPr>
            <p:ph idx="2" type="body"/>
          </p:nvPr>
        </p:nvSpPr>
        <p:spPr>
          <a:xfrm>
            <a:off x="1085393" y="2118202"/>
            <a:ext cx="3483864" cy="1983343"/>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SzPts val="1400"/>
              <a:buChar char="•"/>
              <a:defRPr/>
            </a:lvl1pPr>
            <a:lvl2pPr indent="-317500" lvl="1" marL="914400" algn="l">
              <a:lnSpc>
                <a:spcPct val="120000"/>
              </a:lnSpc>
              <a:spcBef>
                <a:spcPts val="400"/>
              </a:spcBef>
              <a:spcAft>
                <a:spcPts val="0"/>
              </a:spcAft>
              <a:buSzPts val="1400"/>
              <a:buChar char="•"/>
              <a:defRPr/>
            </a:lvl2pPr>
            <a:lvl3pPr indent="-317500" lvl="2" marL="1371600" algn="l">
              <a:lnSpc>
                <a:spcPct val="120000"/>
              </a:lnSpc>
              <a:spcBef>
                <a:spcPts val="400"/>
              </a:spcBef>
              <a:spcAft>
                <a:spcPts val="0"/>
              </a:spcAft>
              <a:buSzPts val="1400"/>
              <a:buChar char="•"/>
              <a:defRPr/>
            </a:lvl3pPr>
            <a:lvl4pPr indent="-317500" lvl="3" marL="1828800" algn="l">
              <a:lnSpc>
                <a:spcPct val="120000"/>
              </a:lnSpc>
              <a:spcBef>
                <a:spcPts val="400"/>
              </a:spcBef>
              <a:spcAft>
                <a:spcPts val="0"/>
              </a:spcAft>
              <a:buSzPts val="1400"/>
              <a:buChar char="•"/>
              <a:defRPr/>
            </a:lvl4pPr>
            <a:lvl5pPr indent="-317500" lvl="4" marL="2286000" algn="l">
              <a:lnSpc>
                <a:spcPct val="120000"/>
              </a:lnSpc>
              <a:spcBef>
                <a:spcPts val="400"/>
              </a:spcBef>
              <a:spcAft>
                <a:spcPts val="0"/>
              </a:spcAft>
              <a:buSzPts val="1400"/>
              <a:buChar char="•"/>
              <a:defRPr/>
            </a:lvl5pPr>
            <a:lvl6pPr indent="-317500" lvl="5" marL="2743200" algn="l">
              <a:lnSpc>
                <a:spcPct val="120000"/>
              </a:lnSpc>
              <a:spcBef>
                <a:spcPts val="400"/>
              </a:spcBef>
              <a:spcAft>
                <a:spcPts val="0"/>
              </a:spcAft>
              <a:buSzPts val="1400"/>
              <a:buChar char="•"/>
              <a:defRPr/>
            </a:lvl6pPr>
            <a:lvl7pPr indent="-317500" lvl="6" marL="3200400" algn="l">
              <a:lnSpc>
                <a:spcPct val="120000"/>
              </a:lnSpc>
              <a:spcBef>
                <a:spcPts val="400"/>
              </a:spcBef>
              <a:spcAft>
                <a:spcPts val="0"/>
              </a:spcAft>
              <a:buSzPts val="1400"/>
              <a:buChar char="•"/>
              <a:defRPr/>
            </a:lvl7pPr>
            <a:lvl8pPr indent="-317500" lvl="7" marL="3657600" algn="l">
              <a:lnSpc>
                <a:spcPct val="120000"/>
              </a:lnSpc>
              <a:spcBef>
                <a:spcPts val="400"/>
              </a:spcBef>
              <a:spcAft>
                <a:spcPts val="0"/>
              </a:spcAft>
              <a:buSzPts val="1400"/>
              <a:buChar char="•"/>
              <a:defRPr/>
            </a:lvl8pPr>
            <a:lvl9pPr indent="-317500" lvl="8" marL="4114800" algn="l">
              <a:lnSpc>
                <a:spcPct val="120000"/>
              </a:lnSpc>
              <a:spcBef>
                <a:spcPts val="400"/>
              </a:spcBef>
              <a:spcAft>
                <a:spcPts val="0"/>
              </a:spcAft>
              <a:buSzPts val="1400"/>
              <a:buChar char="•"/>
              <a:defRPr/>
            </a:lvl9pPr>
          </a:lstStyle>
          <a:p/>
        </p:txBody>
      </p:sp>
      <p:sp>
        <p:nvSpPr>
          <p:cNvPr id="92" name="Google Shape;92;p18"/>
          <p:cNvSpPr txBox="1"/>
          <p:nvPr>
            <p:ph idx="3" type="body"/>
          </p:nvPr>
        </p:nvSpPr>
        <p:spPr>
          <a:xfrm>
            <a:off x="4809272" y="1517252"/>
            <a:ext cx="3483864" cy="601678"/>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800"/>
              </a:spcBef>
              <a:spcAft>
                <a:spcPts val="0"/>
              </a:spcAft>
              <a:buSzPts val="1700"/>
              <a:buNone/>
              <a:defRPr b="0" sz="1700" cap="none">
                <a:solidFill>
                  <a:schemeClr val="accent1"/>
                </a:solidFill>
              </a:defRPr>
            </a:lvl1pPr>
            <a:lvl2pPr indent="-228600" lvl="1" marL="914400" algn="l">
              <a:lnSpc>
                <a:spcPct val="120000"/>
              </a:lnSpc>
              <a:spcBef>
                <a:spcPts val="400"/>
              </a:spcBef>
              <a:spcAft>
                <a:spcPts val="0"/>
              </a:spcAft>
              <a:buSzPts val="1500"/>
              <a:buNone/>
              <a:defRPr b="1" sz="1500"/>
            </a:lvl2pPr>
            <a:lvl3pPr indent="-228600" lvl="2" marL="1371600" algn="l">
              <a:lnSpc>
                <a:spcPct val="120000"/>
              </a:lnSpc>
              <a:spcBef>
                <a:spcPts val="400"/>
              </a:spcBef>
              <a:spcAft>
                <a:spcPts val="0"/>
              </a:spcAft>
              <a:buSzPts val="1400"/>
              <a:buNone/>
              <a:defRPr b="1" sz="1400"/>
            </a:lvl3pPr>
            <a:lvl4pPr indent="-228600" lvl="3" marL="1828800" algn="l">
              <a:lnSpc>
                <a:spcPct val="120000"/>
              </a:lnSpc>
              <a:spcBef>
                <a:spcPts val="400"/>
              </a:spcBef>
              <a:spcAft>
                <a:spcPts val="0"/>
              </a:spcAft>
              <a:buSzPts val="1200"/>
              <a:buNone/>
              <a:defRPr b="1" sz="1200"/>
            </a:lvl4pPr>
            <a:lvl5pPr indent="-228600" lvl="4" marL="2286000" algn="l">
              <a:lnSpc>
                <a:spcPct val="120000"/>
              </a:lnSpc>
              <a:spcBef>
                <a:spcPts val="400"/>
              </a:spcBef>
              <a:spcAft>
                <a:spcPts val="0"/>
              </a:spcAft>
              <a:buSzPts val="1200"/>
              <a:buNone/>
              <a:defRPr b="1" sz="1200"/>
            </a:lvl5pPr>
            <a:lvl6pPr indent="-228600" lvl="5" marL="2743200" algn="l">
              <a:lnSpc>
                <a:spcPct val="120000"/>
              </a:lnSpc>
              <a:spcBef>
                <a:spcPts val="400"/>
              </a:spcBef>
              <a:spcAft>
                <a:spcPts val="0"/>
              </a:spcAft>
              <a:buSzPts val="1200"/>
              <a:buNone/>
              <a:defRPr b="1" sz="1200"/>
            </a:lvl6pPr>
            <a:lvl7pPr indent="-228600" lvl="6" marL="3200400" algn="l">
              <a:lnSpc>
                <a:spcPct val="120000"/>
              </a:lnSpc>
              <a:spcBef>
                <a:spcPts val="400"/>
              </a:spcBef>
              <a:spcAft>
                <a:spcPts val="0"/>
              </a:spcAft>
              <a:buSzPts val="1200"/>
              <a:buNone/>
              <a:defRPr b="1" sz="1200"/>
            </a:lvl7pPr>
            <a:lvl8pPr indent="-228600" lvl="7" marL="3657600" algn="l">
              <a:lnSpc>
                <a:spcPct val="120000"/>
              </a:lnSpc>
              <a:spcBef>
                <a:spcPts val="400"/>
              </a:spcBef>
              <a:spcAft>
                <a:spcPts val="0"/>
              </a:spcAft>
              <a:buSzPts val="1200"/>
              <a:buNone/>
              <a:defRPr b="1" sz="1200"/>
            </a:lvl8pPr>
            <a:lvl9pPr indent="-228600" lvl="8" marL="4114800" algn="l">
              <a:lnSpc>
                <a:spcPct val="120000"/>
              </a:lnSpc>
              <a:spcBef>
                <a:spcPts val="400"/>
              </a:spcBef>
              <a:spcAft>
                <a:spcPts val="0"/>
              </a:spcAft>
              <a:buSzPts val="1200"/>
              <a:buNone/>
              <a:defRPr b="1" sz="1200"/>
            </a:lvl9pPr>
          </a:lstStyle>
          <a:p/>
        </p:txBody>
      </p:sp>
      <p:sp>
        <p:nvSpPr>
          <p:cNvPr id="93" name="Google Shape;93;p18"/>
          <p:cNvSpPr txBox="1"/>
          <p:nvPr>
            <p:ph idx="4" type="body"/>
          </p:nvPr>
        </p:nvSpPr>
        <p:spPr>
          <a:xfrm>
            <a:off x="4809272" y="2116118"/>
            <a:ext cx="3483864" cy="1978028"/>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SzPts val="1400"/>
              <a:buChar char="•"/>
              <a:defRPr/>
            </a:lvl1pPr>
            <a:lvl2pPr indent="-317500" lvl="1" marL="914400" algn="l">
              <a:lnSpc>
                <a:spcPct val="120000"/>
              </a:lnSpc>
              <a:spcBef>
                <a:spcPts val="400"/>
              </a:spcBef>
              <a:spcAft>
                <a:spcPts val="0"/>
              </a:spcAft>
              <a:buSzPts val="1400"/>
              <a:buChar char="•"/>
              <a:defRPr/>
            </a:lvl2pPr>
            <a:lvl3pPr indent="-317500" lvl="2" marL="1371600" algn="l">
              <a:lnSpc>
                <a:spcPct val="120000"/>
              </a:lnSpc>
              <a:spcBef>
                <a:spcPts val="400"/>
              </a:spcBef>
              <a:spcAft>
                <a:spcPts val="0"/>
              </a:spcAft>
              <a:buSzPts val="1400"/>
              <a:buChar char="•"/>
              <a:defRPr/>
            </a:lvl3pPr>
            <a:lvl4pPr indent="-317500" lvl="3" marL="1828800" algn="l">
              <a:lnSpc>
                <a:spcPct val="120000"/>
              </a:lnSpc>
              <a:spcBef>
                <a:spcPts val="400"/>
              </a:spcBef>
              <a:spcAft>
                <a:spcPts val="0"/>
              </a:spcAft>
              <a:buSzPts val="1400"/>
              <a:buChar char="•"/>
              <a:defRPr/>
            </a:lvl4pPr>
            <a:lvl5pPr indent="-317500" lvl="4" marL="2286000" algn="l">
              <a:lnSpc>
                <a:spcPct val="120000"/>
              </a:lnSpc>
              <a:spcBef>
                <a:spcPts val="400"/>
              </a:spcBef>
              <a:spcAft>
                <a:spcPts val="0"/>
              </a:spcAft>
              <a:buSzPts val="1400"/>
              <a:buChar char="•"/>
              <a:defRPr/>
            </a:lvl5pPr>
            <a:lvl6pPr indent="-317500" lvl="5" marL="2743200" algn="l">
              <a:lnSpc>
                <a:spcPct val="120000"/>
              </a:lnSpc>
              <a:spcBef>
                <a:spcPts val="400"/>
              </a:spcBef>
              <a:spcAft>
                <a:spcPts val="0"/>
              </a:spcAft>
              <a:buSzPts val="1400"/>
              <a:buChar char="•"/>
              <a:defRPr/>
            </a:lvl6pPr>
            <a:lvl7pPr indent="-317500" lvl="6" marL="3200400" algn="l">
              <a:lnSpc>
                <a:spcPct val="120000"/>
              </a:lnSpc>
              <a:spcBef>
                <a:spcPts val="400"/>
              </a:spcBef>
              <a:spcAft>
                <a:spcPts val="0"/>
              </a:spcAft>
              <a:buSzPts val="1400"/>
              <a:buChar char="•"/>
              <a:defRPr/>
            </a:lvl7pPr>
            <a:lvl8pPr indent="-317500" lvl="7" marL="3657600" algn="l">
              <a:lnSpc>
                <a:spcPct val="120000"/>
              </a:lnSpc>
              <a:spcBef>
                <a:spcPts val="400"/>
              </a:spcBef>
              <a:spcAft>
                <a:spcPts val="0"/>
              </a:spcAft>
              <a:buSzPts val="1400"/>
              <a:buChar char="•"/>
              <a:defRPr/>
            </a:lvl8pPr>
            <a:lvl9pPr indent="-317500" lvl="8" marL="4114800" algn="l">
              <a:lnSpc>
                <a:spcPct val="120000"/>
              </a:lnSpc>
              <a:spcBef>
                <a:spcPts val="400"/>
              </a:spcBef>
              <a:spcAft>
                <a:spcPts val="0"/>
              </a:spcAft>
              <a:buSzPts val="1400"/>
              <a:buChar char="•"/>
              <a:defRPr/>
            </a:lvl9pPr>
          </a:lstStyle>
          <a:p/>
        </p:txBody>
      </p:sp>
      <p:sp>
        <p:nvSpPr>
          <p:cNvPr id="94" name="Google Shape;94;p18"/>
          <p:cNvSpPr txBox="1"/>
          <p:nvPr>
            <p:ph idx="10" type="dt"/>
          </p:nvPr>
        </p:nvSpPr>
        <p:spPr>
          <a:xfrm>
            <a:off x="5665604" y="247777"/>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18"/>
          <p:cNvSpPr txBox="1"/>
          <p:nvPr>
            <p:ph idx="11" type="ftr"/>
          </p:nvPr>
        </p:nvSpPr>
        <p:spPr>
          <a:xfrm>
            <a:off x="1088684" y="246980"/>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p18"/>
          <p:cNvSpPr txBox="1"/>
          <p:nvPr>
            <p:ph idx="12" type="sldNum"/>
          </p:nvPr>
        </p:nvSpPr>
        <p:spPr>
          <a:xfrm>
            <a:off x="360045" y="599230"/>
            <a:ext cx="608264" cy="377683"/>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cxnSp>
        <p:nvCxnSpPr>
          <p:cNvPr id="97" name="Google Shape;97;p18"/>
          <p:cNvCxnSpPr/>
          <p:nvPr/>
        </p:nvCxnSpPr>
        <p:spPr>
          <a:xfrm>
            <a:off x="1090422" y="1385316"/>
            <a:ext cx="720564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19"/>
          <p:cNvSpPr txBox="1"/>
          <p:nvPr>
            <p:ph type="title"/>
          </p:nvPr>
        </p:nvSpPr>
        <p:spPr>
          <a:xfrm>
            <a:off x="1088684" y="603389"/>
            <a:ext cx="7202456" cy="78692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19"/>
          <p:cNvSpPr txBox="1"/>
          <p:nvPr>
            <p:ph idx="10" type="dt"/>
          </p:nvPr>
        </p:nvSpPr>
        <p:spPr>
          <a:xfrm>
            <a:off x="5665604" y="247777"/>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19"/>
          <p:cNvSpPr txBox="1"/>
          <p:nvPr>
            <p:ph idx="11" type="ftr"/>
          </p:nvPr>
        </p:nvSpPr>
        <p:spPr>
          <a:xfrm>
            <a:off x="1088684" y="246980"/>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2" name="Google Shape;102;p19"/>
          <p:cNvSpPr txBox="1"/>
          <p:nvPr>
            <p:ph idx="12" type="sldNum"/>
          </p:nvPr>
        </p:nvSpPr>
        <p:spPr>
          <a:xfrm>
            <a:off x="360045" y="599230"/>
            <a:ext cx="608264" cy="377683"/>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cxnSp>
        <p:nvCxnSpPr>
          <p:cNvPr id="103" name="Google Shape;103;p19"/>
          <p:cNvCxnSpPr/>
          <p:nvPr/>
        </p:nvCxnSpPr>
        <p:spPr>
          <a:xfrm>
            <a:off x="1090422" y="1385316"/>
            <a:ext cx="720564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20"/>
          <p:cNvSpPr txBox="1"/>
          <p:nvPr>
            <p:ph idx="10" type="dt"/>
          </p:nvPr>
        </p:nvSpPr>
        <p:spPr>
          <a:xfrm>
            <a:off x="5665604" y="247777"/>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20"/>
          <p:cNvSpPr txBox="1"/>
          <p:nvPr>
            <p:ph idx="11" type="ftr"/>
          </p:nvPr>
        </p:nvSpPr>
        <p:spPr>
          <a:xfrm>
            <a:off x="1088684" y="246980"/>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7" name="Google Shape;107;p20"/>
          <p:cNvSpPr txBox="1"/>
          <p:nvPr>
            <p:ph idx="12" type="sldNum"/>
          </p:nvPr>
        </p:nvSpPr>
        <p:spPr>
          <a:xfrm>
            <a:off x="360045" y="599230"/>
            <a:ext cx="608264" cy="377683"/>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21"/>
          <p:cNvSpPr txBox="1"/>
          <p:nvPr>
            <p:ph type="title"/>
          </p:nvPr>
        </p:nvSpPr>
        <p:spPr>
          <a:xfrm>
            <a:off x="1083503" y="599230"/>
            <a:ext cx="2454824" cy="1685338"/>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800"/>
              <a:buFont typeface="Gill Sans"/>
              <a:buNone/>
              <a:defRPr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p21"/>
          <p:cNvSpPr txBox="1"/>
          <p:nvPr>
            <p:ph idx="1" type="body"/>
          </p:nvPr>
        </p:nvSpPr>
        <p:spPr>
          <a:xfrm>
            <a:off x="3782786" y="599231"/>
            <a:ext cx="4509352" cy="3494120"/>
          </a:xfrm>
          <a:prstGeom prst="rect">
            <a:avLst/>
          </a:prstGeom>
          <a:noFill/>
          <a:ln>
            <a:noFill/>
          </a:ln>
        </p:spPr>
        <p:txBody>
          <a:bodyPr anchorCtr="0" anchor="ctr" bIns="34275" lIns="68575" spcFirstLastPara="1" rIns="68575" wrap="square" tIns="34275">
            <a:normAutofit/>
          </a:bodyPr>
          <a:lstStyle>
            <a:lvl1pPr indent="-317500" lvl="0" marL="457200" algn="l">
              <a:lnSpc>
                <a:spcPct val="120000"/>
              </a:lnSpc>
              <a:spcBef>
                <a:spcPts val="800"/>
              </a:spcBef>
              <a:spcAft>
                <a:spcPts val="0"/>
              </a:spcAft>
              <a:buSzPts val="1400"/>
              <a:buChar char="•"/>
              <a:defRPr/>
            </a:lvl1pPr>
            <a:lvl2pPr indent="-317500" lvl="1" marL="914400" algn="l">
              <a:lnSpc>
                <a:spcPct val="120000"/>
              </a:lnSpc>
              <a:spcBef>
                <a:spcPts val="400"/>
              </a:spcBef>
              <a:spcAft>
                <a:spcPts val="0"/>
              </a:spcAft>
              <a:buSzPts val="1400"/>
              <a:buChar char="•"/>
              <a:defRPr/>
            </a:lvl2pPr>
            <a:lvl3pPr indent="-317500" lvl="2" marL="1371600" algn="l">
              <a:lnSpc>
                <a:spcPct val="120000"/>
              </a:lnSpc>
              <a:spcBef>
                <a:spcPts val="400"/>
              </a:spcBef>
              <a:spcAft>
                <a:spcPts val="0"/>
              </a:spcAft>
              <a:buSzPts val="1400"/>
              <a:buChar char="•"/>
              <a:defRPr/>
            </a:lvl3pPr>
            <a:lvl4pPr indent="-317500" lvl="3" marL="1828800" algn="l">
              <a:lnSpc>
                <a:spcPct val="120000"/>
              </a:lnSpc>
              <a:spcBef>
                <a:spcPts val="400"/>
              </a:spcBef>
              <a:spcAft>
                <a:spcPts val="0"/>
              </a:spcAft>
              <a:buSzPts val="1400"/>
              <a:buChar char="•"/>
              <a:defRPr/>
            </a:lvl4pPr>
            <a:lvl5pPr indent="-317500" lvl="4" marL="2286000" algn="l">
              <a:lnSpc>
                <a:spcPct val="120000"/>
              </a:lnSpc>
              <a:spcBef>
                <a:spcPts val="400"/>
              </a:spcBef>
              <a:spcAft>
                <a:spcPts val="0"/>
              </a:spcAft>
              <a:buSzPts val="1400"/>
              <a:buChar char="•"/>
              <a:defRPr/>
            </a:lvl5pPr>
            <a:lvl6pPr indent="-317500" lvl="5" marL="2743200" algn="l">
              <a:lnSpc>
                <a:spcPct val="120000"/>
              </a:lnSpc>
              <a:spcBef>
                <a:spcPts val="400"/>
              </a:spcBef>
              <a:spcAft>
                <a:spcPts val="0"/>
              </a:spcAft>
              <a:buSzPts val="1400"/>
              <a:buChar char="•"/>
              <a:defRPr/>
            </a:lvl6pPr>
            <a:lvl7pPr indent="-317500" lvl="6" marL="3200400" algn="l">
              <a:lnSpc>
                <a:spcPct val="120000"/>
              </a:lnSpc>
              <a:spcBef>
                <a:spcPts val="400"/>
              </a:spcBef>
              <a:spcAft>
                <a:spcPts val="0"/>
              </a:spcAft>
              <a:buSzPts val="1400"/>
              <a:buChar char="•"/>
              <a:defRPr/>
            </a:lvl7pPr>
            <a:lvl8pPr indent="-317500" lvl="7" marL="3657600" algn="l">
              <a:lnSpc>
                <a:spcPct val="120000"/>
              </a:lnSpc>
              <a:spcBef>
                <a:spcPts val="400"/>
              </a:spcBef>
              <a:spcAft>
                <a:spcPts val="0"/>
              </a:spcAft>
              <a:buSzPts val="1400"/>
              <a:buChar char="•"/>
              <a:defRPr/>
            </a:lvl8pPr>
            <a:lvl9pPr indent="-317500" lvl="8" marL="4114800" algn="l">
              <a:lnSpc>
                <a:spcPct val="120000"/>
              </a:lnSpc>
              <a:spcBef>
                <a:spcPts val="400"/>
              </a:spcBef>
              <a:spcAft>
                <a:spcPts val="0"/>
              </a:spcAft>
              <a:buSzPts val="1400"/>
              <a:buChar char="•"/>
              <a:defRPr/>
            </a:lvl9pPr>
          </a:lstStyle>
          <a:p/>
        </p:txBody>
      </p:sp>
      <p:sp>
        <p:nvSpPr>
          <p:cNvPr id="111" name="Google Shape;111;p21"/>
          <p:cNvSpPr txBox="1"/>
          <p:nvPr>
            <p:ph idx="2" type="body"/>
          </p:nvPr>
        </p:nvSpPr>
        <p:spPr>
          <a:xfrm>
            <a:off x="1083503" y="2404118"/>
            <a:ext cx="2456260" cy="1686136"/>
          </a:xfrm>
          <a:prstGeom prst="rect">
            <a:avLst/>
          </a:prstGeom>
          <a:noFill/>
          <a:ln>
            <a:noFill/>
          </a:ln>
        </p:spPr>
        <p:txBody>
          <a:bodyPr anchorCtr="0" anchor="t" bIns="34275" lIns="68575" spcFirstLastPara="1" rIns="68575" wrap="square" tIns="34275">
            <a:normAutofit/>
          </a:bodyPr>
          <a:lstStyle>
            <a:lvl1pPr indent="-228600" lvl="0" marL="457200" algn="l">
              <a:lnSpc>
                <a:spcPct val="120000"/>
              </a:lnSpc>
              <a:spcBef>
                <a:spcPts val="800"/>
              </a:spcBef>
              <a:spcAft>
                <a:spcPts val="0"/>
              </a:spcAft>
              <a:buSzPts val="1200"/>
              <a:buNone/>
              <a:defRPr sz="1200"/>
            </a:lvl1pPr>
            <a:lvl2pPr indent="-228600" lvl="1" marL="914400" algn="l">
              <a:lnSpc>
                <a:spcPct val="120000"/>
              </a:lnSpc>
              <a:spcBef>
                <a:spcPts val="400"/>
              </a:spcBef>
              <a:spcAft>
                <a:spcPts val="0"/>
              </a:spcAft>
              <a:buSzPts val="1100"/>
              <a:buNone/>
              <a:defRPr sz="1100"/>
            </a:lvl2pPr>
            <a:lvl3pPr indent="-228600" lvl="2" marL="1371600" algn="l">
              <a:lnSpc>
                <a:spcPct val="120000"/>
              </a:lnSpc>
              <a:spcBef>
                <a:spcPts val="400"/>
              </a:spcBef>
              <a:spcAft>
                <a:spcPts val="0"/>
              </a:spcAft>
              <a:buSzPts val="900"/>
              <a:buNone/>
              <a:defRPr sz="900"/>
            </a:lvl3pPr>
            <a:lvl4pPr indent="-228600" lvl="3" marL="1828800" algn="l">
              <a:lnSpc>
                <a:spcPct val="120000"/>
              </a:lnSpc>
              <a:spcBef>
                <a:spcPts val="400"/>
              </a:spcBef>
              <a:spcAft>
                <a:spcPts val="0"/>
              </a:spcAft>
              <a:buSzPts val="800"/>
              <a:buNone/>
              <a:defRPr sz="800"/>
            </a:lvl4pPr>
            <a:lvl5pPr indent="-228600" lvl="4" marL="2286000" algn="l">
              <a:lnSpc>
                <a:spcPct val="120000"/>
              </a:lnSpc>
              <a:spcBef>
                <a:spcPts val="400"/>
              </a:spcBef>
              <a:spcAft>
                <a:spcPts val="0"/>
              </a:spcAft>
              <a:buSzPts val="800"/>
              <a:buNone/>
              <a:defRPr sz="800"/>
            </a:lvl5pPr>
            <a:lvl6pPr indent="-228600" lvl="5" marL="2743200" algn="l">
              <a:lnSpc>
                <a:spcPct val="120000"/>
              </a:lnSpc>
              <a:spcBef>
                <a:spcPts val="400"/>
              </a:spcBef>
              <a:spcAft>
                <a:spcPts val="0"/>
              </a:spcAft>
              <a:buSzPts val="800"/>
              <a:buNone/>
              <a:defRPr sz="800"/>
            </a:lvl6pPr>
            <a:lvl7pPr indent="-228600" lvl="6" marL="3200400" algn="l">
              <a:lnSpc>
                <a:spcPct val="120000"/>
              </a:lnSpc>
              <a:spcBef>
                <a:spcPts val="400"/>
              </a:spcBef>
              <a:spcAft>
                <a:spcPts val="0"/>
              </a:spcAft>
              <a:buSzPts val="800"/>
              <a:buNone/>
              <a:defRPr sz="800"/>
            </a:lvl7pPr>
            <a:lvl8pPr indent="-228600" lvl="7" marL="3657600" algn="l">
              <a:lnSpc>
                <a:spcPct val="120000"/>
              </a:lnSpc>
              <a:spcBef>
                <a:spcPts val="400"/>
              </a:spcBef>
              <a:spcAft>
                <a:spcPts val="0"/>
              </a:spcAft>
              <a:buSzPts val="800"/>
              <a:buNone/>
              <a:defRPr sz="800"/>
            </a:lvl8pPr>
            <a:lvl9pPr indent="-228600" lvl="8" marL="4114800" algn="l">
              <a:lnSpc>
                <a:spcPct val="120000"/>
              </a:lnSpc>
              <a:spcBef>
                <a:spcPts val="400"/>
              </a:spcBef>
              <a:spcAft>
                <a:spcPts val="0"/>
              </a:spcAft>
              <a:buSzPts val="800"/>
              <a:buNone/>
              <a:defRPr sz="800"/>
            </a:lvl9pPr>
          </a:lstStyle>
          <a:p/>
        </p:txBody>
      </p:sp>
      <p:sp>
        <p:nvSpPr>
          <p:cNvPr id="112" name="Google Shape;112;p21"/>
          <p:cNvSpPr txBox="1"/>
          <p:nvPr>
            <p:ph idx="10" type="dt"/>
          </p:nvPr>
        </p:nvSpPr>
        <p:spPr>
          <a:xfrm>
            <a:off x="5665604" y="247777"/>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p21"/>
          <p:cNvSpPr txBox="1"/>
          <p:nvPr>
            <p:ph idx="11" type="ftr"/>
          </p:nvPr>
        </p:nvSpPr>
        <p:spPr>
          <a:xfrm>
            <a:off x="1088684" y="246980"/>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4" name="Google Shape;114;p21"/>
          <p:cNvSpPr txBox="1"/>
          <p:nvPr>
            <p:ph idx="12" type="sldNum"/>
          </p:nvPr>
        </p:nvSpPr>
        <p:spPr>
          <a:xfrm>
            <a:off x="360045" y="599230"/>
            <a:ext cx="608264" cy="377683"/>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cxnSp>
        <p:nvCxnSpPr>
          <p:cNvPr id="115" name="Google Shape;115;p21"/>
          <p:cNvCxnSpPr/>
          <p:nvPr/>
        </p:nvCxnSpPr>
        <p:spPr>
          <a:xfrm>
            <a:off x="1086210" y="2404118"/>
            <a:ext cx="2452118"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6" name="Shape 116"/>
        <p:cNvGrpSpPr/>
        <p:nvPr/>
      </p:nvGrpSpPr>
      <p:grpSpPr>
        <a:xfrm>
          <a:off x="0" y="0"/>
          <a:ext cx="0" cy="0"/>
          <a:chOff x="0" y="0"/>
          <a:chExt cx="0" cy="0"/>
        </a:xfrm>
      </p:grpSpPr>
      <p:grpSp>
        <p:nvGrpSpPr>
          <p:cNvPr id="117" name="Google Shape;117;p22"/>
          <p:cNvGrpSpPr/>
          <p:nvPr/>
        </p:nvGrpSpPr>
        <p:grpSpPr>
          <a:xfrm>
            <a:off x="5608040" y="361628"/>
            <a:ext cx="3055900" cy="3861826"/>
            <a:chOff x="7477387" y="482170"/>
            <a:chExt cx="4074533" cy="5149101"/>
          </a:xfrm>
        </p:grpSpPr>
        <p:sp>
          <p:nvSpPr>
            <p:cNvPr id="118" name="Google Shape;118;p22"/>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333"/>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9" name="Google Shape;119;p22"/>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20" name="Google Shape;120;p22"/>
          <p:cNvSpPr txBox="1"/>
          <p:nvPr>
            <p:ph type="title"/>
          </p:nvPr>
        </p:nvSpPr>
        <p:spPr>
          <a:xfrm>
            <a:off x="1088404" y="847135"/>
            <a:ext cx="4149246" cy="1372938"/>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Gill San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1" name="Google Shape;121;p22"/>
          <p:cNvSpPr/>
          <p:nvPr>
            <p:ph idx="2" type="pic"/>
          </p:nvPr>
        </p:nvSpPr>
        <p:spPr>
          <a:xfrm>
            <a:off x="6093292" y="841906"/>
            <a:ext cx="2093378" cy="2899745"/>
          </a:xfrm>
          <a:prstGeom prst="rect">
            <a:avLst/>
          </a:prstGeom>
          <a:solidFill>
            <a:srgbClr val="D8D8D8"/>
          </a:solidFill>
          <a:ln>
            <a:noFill/>
          </a:ln>
        </p:spPr>
      </p:sp>
      <p:sp>
        <p:nvSpPr>
          <p:cNvPr id="122" name="Google Shape;122;p22"/>
          <p:cNvSpPr txBox="1"/>
          <p:nvPr>
            <p:ph idx="1" type="body"/>
          </p:nvPr>
        </p:nvSpPr>
        <p:spPr>
          <a:xfrm>
            <a:off x="1087747" y="2359494"/>
            <a:ext cx="4143303" cy="1502806"/>
          </a:xfrm>
          <a:prstGeom prst="rect">
            <a:avLst/>
          </a:prstGeom>
          <a:noFill/>
          <a:ln>
            <a:noFill/>
          </a:ln>
        </p:spPr>
        <p:txBody>
          <a:bodyPr anchorCtr="0" anchor="t" bIns="34275" lIns="68575" spcFirstLastPara="1" rIns="68575" wrap="square" tIns="34275">
            <a:normAutofit/>
          </a:bodyPr>
          <a:lstStyle>
            <a:lvl1pPr indent="-228600" lvl="0" marL="457200" algn="l">
              <a:lnSpc>
                <a:spcPct val="120000"/>
              </a:lnSpc>
              <a:spcBef>
                <a:spcPts val="800"/>
              </a:spcBef>
              <a:spcAft>
                <a:spcPts val="0"/>
              </a:spcAft>
              <a:buSzPts val="1400"/>
              <a:buNone/>
              <a:defRPr sz="1400"/>
            </a:lvl1pPr>
            <a:lvl2pPr indent="-228600" lvl="1" marL="914400" algn="l">
              <a:lnSpc>
                <a:spcPct val="120000"/>
              </a:lnSpc>
              <a:spcBef>
                <a:spcPts val="400"/>
              </a:spcBef>
              <a:spcAft>
                <a:spcPts val="0"/>
              </a:spcAft>
              <a:buSzPts val="1100"/>
              <a:buNone/>
              <a:defRPr sz="1100"/>
            </a:lvl2pPr>
            <a:lvl3pPr indent="-228600" lvl="2" marL="1371600" algn="l">
              <a:lnSpc>
                <a:spcPct val="120000"/>
              </a:lnSpc>
              <a:spcBef>
                <a:spcPts val="400"/>
              </a:spcBef>
              <a:spcAft>
                <a:spcPts val="0"/>
              </a:spcAft>
              <a:buSzPts val="900"/>
              <a:buNone/>
              <a:defRPr sz="900"/>
            </a:lvl3pPr>
            <a:lvl4pPr indent="-228600" lvl="3" marL="1828800" algn="l">
              <a:lnSpc>
                <a:spcPct val="120000"/>
              </a:lnSpc>
              <a:spcBef>
                <a:spcPts val="400"/>
              </a:spcBef>
              <a:spcAft>
                <a:spcPts val="0"/>
              </a:spcAft>
              <a:buSzPts val="800"/>
              <a:buNone/>
              <a:defRPr sz="800"/>
            </a:lvl4pPr>
            <a:lvl5pPr indent="-228600" lvl="4" marL="2286000" algn="l">
              <a:lnSpc>
                <a:spcPct val="120000"/>
              </a:lnSpc>
              <a:spcBef>
                <a:spcPts val="400"/>
              </a:spcBef>
              <a:spcAft>
                <a:spcPts val="0"/>
              </a:spcAft>
              <a:buSzPts val="800"/>
              <a:buNone/>
              <a:defRPr sz="800"/>
            </a:lvl5pPr>
            <a:lvl6pPr indent="-228600" lvl="5" marL="2743200" algn="l">
              <a:lnSpc>
                <a:spcPct val="120000"/>
              </a:lnSpc>
              <a:spcBef>
                <a:spcPts val="400"/>
              </a:spcBef>
              <a:spcAft>
                <a:spcPts val="0"/>
              </a:spcAft>
              <a:buSzPts val="800"/>
              <a:buNone/>
              <a:defRPr sz="800"/>
            </a:lvl6pPr>
            <a:lvl7pPr indent="-228600" lvl="6" marL="3200400" algn="l">
              <a:lnSpc>
                <a:spcPct val="120000"/>
              </a:lnSpc>
              <a:spcBef>
                <a:spcPts val="400"/>
              </a:spcBef>
              <a:spcAft>
                <a:spcPts val="0"/>
              </a:spcAft>
              <a:buSzPts val="800"/>
              <a:buNone/>
              <a:defRPr sz="800"/>
            </a:lvl7pPr>
            <a:lvl8pPr indent="-228600" lvl="7" marL="3657600" algn="l">
              <a:lnSpc>
                <a:spcPct val="120000"/>
              </a:lnSpc>
              <a:spcBef>
                <a:spcPts val="400"/>
              </a:spcBef>
              <a:spcAft>
                <a:spcPts val="0"/>
              </a:spcAft>
              <a:buSzPts val="800"/>
              <a:buNone/>
              <a:defRPr sz="800"/>
            </a:lvl8pPr>
            <a:lvl9pPr indent="-228600" lvl="8" marL="4114800" algn="l">
              <a:lnSpc>
                <a:spcPct val="120000"/>
              </a:lnSpc>
              <a:spcBef>
                <a:spcPts val="400"/>
              </a:spcBef>
              <a:spcAft>
                <a:spcPts val="0"/>
              </a:spcAft>
              <a:buSzPts val="800"/>
              <a:buNone/>
              <a:defRPr sz="800"/>
            </a:lvl9pPr>
          </a:lstStyle>
          <a:p/>
        </p:txBody>
      </p:sp>
      <p:sp>
        <p:nvSpPr>
          <p:cNvPr id="123" name="Google Shape;123;p22"/>
          <p:cNvSpPr txBox="1"/>
          <p:nvPr>
            <p:ph idx="10" type="dt"/>
          </p:nvPr>
        </p:nvSpPr>
        <p:spPr>
          <a:xfrm>
            <a:off x="1085537" y="4102392"/>
            <a:ext cx="4145513" cy="240092"/>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p22"/>
          <p:cNvSpPr txBox="1"/>
          <p:nvPr>
            <p:ph idx="11" type="ftr"/>
          </p:nvPr>
        </p:nvSpPr>
        <p:spPr>
          <a:xfrm>
            <a:off x="1085537" y="238980"/>
            <a:ext cx="4155753" cy="240698"/>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5" name="Google Shape;125;p22"/>
          <p:cNvSpPr txBox="1"/>
          <p:nvPr>
            <p:ph idx="12" type="sldNum"/>
          </p:nvPr>
        </p:nvSpPr>
        <p:spPr>
          <a:xfrm>
            <a:off x="360045" y="599230"/>
            <a:ext cx="608264" cy="377683"/>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cxnSp>
        <p:nvCxnSpPr>
          <p:cNvPr id="126" name="Google Shape;126;p22"/>
          <p:cNvCxnSpPr/>
          <p:nvPr/>
        </p:nvCxnSpPr>
        <p:spPr>
          <a:xfrm>
            <a:off x="1085537" y="2357704"/>
            <a:ext cx="4145513"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3"/>
          <p:cNvSpPr txBox="1"/>
          <p:nvPr>
            <p:ph type="title"/>
          </p:nvPr>
        </p:nvSpPr>
        <p:spPr>
          <a:xfrm>
            <a:off x="1088684" y="603389"/>
            <a:ext cx="7202456" cy="78692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9" name="Google Shape;129;p23"/>
          <p:cNvSpPr txBox="1"/>
          <p:nvPr>
            <p:ph idx="1" type="body"/>
          </p:nvPr>
        </p:nvSpPr>
        <p:spPr>
          <a:xfrm rot="5400000">
            <a:off x="3395932" y="-795449"/>
            <a:ext cx="2587960" cy="7202456"/>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SzPts val="1400"/>
              <a:buChar char="•"/>
              <a:defRPr/>
            </a:lvl1pPr>
            <a:lvl2pPr indent="-317500" lvl="1" marL="914400" algn="l">
              <a:lnSpc>
                <a:spcPct val="120000"/>
              </a:lnSpc>
              <a:spcBef>
                <a:spcPts val="400"/>
              </a:spcBef>
              <a:spcAft>
                <a:spcPts val="0"/>
              </a:spcAft>
              <a:buSzPts val="1400"/>
              <a:buChar char="•"/>
              <a:defRPr/>
            </a:lvl2pPr>
            <a:lvl3pPr indent="-317500" lvl="2" marL="1371600" algn="l">
              <a:lnSpc>
                <a:spcPct val="120000"/>
              </a:lnSpc>
              <a:spcBef>
                <a:spcPts val="400"/>
              </a:spcBef>
              <a:spcAft>
                <a:spcPts val="0"/>
              </a:spcAft>
              <a:buSzPts val="1400"/>
              <a:buChar char="•"/>
              <a:defRPr/>
            </a:lvl3pPr>
            <a:lvl4pPr indent="-317500" lvl="3" marL="1828800" algn="l">
              <a:lnSpc>
                <a:spcPct val="120000"/>
              </a:lnSpc>
              <a:spcBef>
                <a:spcPts val="400"/>
              </a:spcBef>
              <a:spcAft>
                <a:spcPts val="0"/>
              </a:spcAft>
              <a:buSzPts val="1400"/>
              <a:buChar char="•"/>
              <a:defRPr/>
            </a:lvl4pPr>
            <a:lvl5pPr indent="-317500" lvl="4" marL="2286000" algn="l">
              <a:lnSpc>
                <a:spcPct val="120000"/>
              </a:lnSpc>
              <a:spcBef>
                <a:spcPts val="400"/>
              </a:spcBef>
              <a:spcAft>
                <a:spcPts val="0"/>
              </a:spcAft>
              <a:buSzPts val="1400"/>
              <a:buChar char="•"/>
              <a:defRPr/>
            </a:lvl5pPr>
            <a:lvl6pPr indent="-317500" lvl="5" marL="2743200" algn="l">
              <a:lnSpc>
                <a:spcPct val="120000"/>
              </a:lnSpc>
              <a:spcBef>
                <a:spcPts val="400"/>
              </a:spcBef>
              <a:spcAft>
                <a:spcPts val="0"/>
              </a:spcAft>
              <a:buSzPts val="1400"/>
              <a:buChar char="•"/>
              <a:defRPr/>
            </a:lvl6pPr>
            <a:lvl7pPr indent="-317500" lvl="6" marL="3200400" algn="l">
              <a:lnSpc>
                <a:spcPct val="120000"/>
              </a:lnSpc>
              <a:spcBef>
                <a:spcPts val="400"/>
              </a:spcBef>
              <a:spcAft>
                <a:spcPts val="0"/>
              </a:spcAft>
              <a:buSzPts val="1400"/>
              <a:buChar char="•"/>
              <a:defRPr/>
            </a:lvl7pPr>
            <a:lvl8pPr indent="-317500" lvl="7" marL="3657600" algn="l">
              <a:lnSpc>
                <a:spcPct val="120000"/>
              </a:lnSpc>
              <a:spcBef>
                <a:spcPts val="400"/>
              </a:spcBef>
              <a:spcAft>
                <a:spcPts val="0"/>
              </a:spcAft>
              <a:buSzPts val="1400"/>
              <a:buChar char="•"/>
              <a:defRPr/>
            </a:lvl8pPr>
            <a:lvl9pPr indent="-317500" lvl="8" marL="4114800" algn="l">
              <a:lnSpc>
                <a:spcPct val="120000"/>
              </a:lnSpc>
              <a:spcBef>
                <a:spcPts val="400"/>
              </a:spcBef>
              <a:spcAft>
                <a:spcPts val="0"/>
              </a:spcAft>
              <a:buSzPts val="1400"/>
              <a:buChar char="•"/>
              <a:defRPr/>
            </a:lvl9pPr>
          </a:lstStyle>
          <a:p/>
        </p:txBody>
      </p:sp>
      <p:sp>
        <p:nvSpPr>
          <p:cNvPr id="130" name="Google Shape;130;p23"/>
          <p:cNvSpPr txBox="1"/>
          <p:nvPr>
            <p:ph idx="10" type="dt"/>
          </p:nvPr>
        </p:nvSpPr>
        <p:spPr>
          <a:xfrm>
            <a:off x="5665604" y="247777"/>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p23"/>
          <p:cNvSpPr txBox="1"/>
          <p:nvPr>
            <p:ph idx="11" type="ftr"/>
          </p:nvPr>
        </p:nvSpPr>
        <p:spPr>
          <a:xfrm>
            <a:off x="1088684" y="246980"/>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2" name="Google Shape;132;p23"/>
          <p:cNvSpPr txBox="1"/>
          <p:nvPr>
            <p:ph idx="12" type="sldNum"/>
          </p:nvPr>
        </p:nvSpPr>
        <p:spPr>
          <a:xfrm>
            <a:off x="360045" y="599230"/>
            <a:ext cx="608264" cy="377683"/>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cxnSp>
        <p:nvCxnSpPr>
          <p:cNvPr id="133" name="Google Shape;133;p23"/>
          <p:cNvCxnSpPr/>
          <p:nvPr/>
        </p:nvCxnSpPr>
        <p:spPr>
          <a:xfrm>
            <a:off x="1090422" y="1385316"/>
            <a:ext cx="720564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4"/>
          <p:cNvSpPr txBox="1"/>
          <p:nvPr>
            <p:ph type="title"/>
          </p:nvPr>
        </p:nvSpPr>
        <p:spPr>
          <a:xfrm rot="5400000">
            <a:off x="5937778" y="1740785"/>
            <a:ext cx="3494917" cy="121180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2400"/>
              <a:buFont typeface="Gill Sans"/>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6" name="Google Shape;136;p24"/>
          <p:cNvSpPr txBox="1"/>
          <p:nvPr>
            <p:ph idx="1" type="body"/>
          </p:nvPr>
        </p:nvSpPr>
        <p:spPr>
          <a:xfrm rot="5400000">
            <a:off x="2271857" y="-589124"/>
            <a:ext cx="3494917" cy="5871623"/>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SzPts val="1400"/>
              <a:buChar char="•"/>
              <a:defRPr/>
            </a:lvl1pPr>
            <a:lvl2pPr indent="-317500" lvl="1" marL="914400" algn="l">
              <a:lnSpc>
                <a:spcPct val="120000"/>
              </a:lnSpc>
              <a:spcBef>
                <a:spcPts val="400"/>
              </a:spcBef>
              <a:spcAft>
                <a:spcPts val="0"/>
              </a:spcAft>
              <a:buSzPts val="1400"/>
              <a:buChar char="•"/>
              <a:defRPr/>
            </a:lvl2pPr>
            <a:lvl3pPr indent="-317500" lvl="2" marL="1371600" algn="l">
              <a:lnSpc>
                <a:spcPct val="120000"/>
              </a:lnSpc>
              <a:spcBef>
                <a:spcPts val="400"/>
              </a:spcBef>
              <a:spcAft>
                <a:spcPts val="0"/>
              </a:spcAft>
              <a:buSzPts val="1400"/>
              <a:buChar char="•"/>
              <a:defRPr/>
            </a:lvl3pPr>
            <a:lvl4pPr indent="-317500" lvl="3" marL="1828800" algn="l">
              <a:lnSpc>
                <a:spcPct val="120000"/>
              </a:lnSpc>
              <a:spcBef>
                <a:spcPts val="400"/>
              </a:spcBef>
              <a:spcAft>
                <a:spcPts val="0"/>
              </a:spcAft>
              <a:buSzPts val="1400"/>
              <a:buChar char="•"/>
              <a:defRPr/>
            </a:lvl4pPr>
            <a:lvl5pPr indent="-317500" lvl="4" marL="2286000" algn="l">
              <a:lnSpc>
                <a:spcPct val="120000"/>
              </a:lnSpc>
              <a:spcBef>
                <a:spcPts val="400"/>
              </a:spcBef>
              <a:spcAft>
                <a:spcPts val="0"/>
              </a:spcAft>
              <a:buSzPts val="1400"/>
              <a:buChar char="•"/>
              <a:defRPr/>
            </a:lvl5pPr>
            <a:lvl6pPr indent="-317500" lvl="5" marL="2743200" algn="l">
              <a:lnSpc>
                <a:spcPct val="120000"/>
              </a:lnSpc>
              <a:spcBef>
                <a:spcPts val="400"/>
              </a:spcBef>
              <a:spcAft>
                <a:spcPts val="0"/>
              </a:spcAft>
              <a:buSzPts val="1400"/>
              <a:buChar char="•"/>
              <a:defRPr/>
            </a:lvl6pPr>
            <a:lvl7pPr indent="-317500" lvl="6" marL="3200400" algn="l">
              <a:lnSpc>
                <a:spcPct val="120000"/>
              </a:lnSpc>
              <a:spcBef>
                <a:spcPts val="400"/>
              </a:spcBef>
              <a:spcAft>
                <a:spcPts val="0"/>
              </a:spcAft>
              <a:buSzPts val="1400"/>
              <a:buChar char="•"/>
              <a:defRPr/>
            </a:lvl7pPr>
            <a:lvl8pPr indent="-317500" lvl="7" marL="3657600" algn="l">
              <a:lnSpc>
                <a:spcPct val="120000"/>
              </a:lnSpc>
              <a:spcBef>
                <a:spcPts val="400"/>
              </a:spcBef>
              <a:spcAft>
                <a:spcPts val="0"/>
              </a:spcAft>
              <a:buSzPts val="1400"/>
              <a:buChar char="•"/>
              <a:defRPr/>
            </a:lvl8pPr>
            <a:lvl9pPr indent="-317500" lvl="8" marL="4114800" algn="l">
              <a:lnSpc>
                <a:spcPct val="120000"/>
              </a:lnSpc>
              <a:spcBef>
                <a:spcPts val="400"/>
              </a:spcBef>
              <a:spcAft>
                <a:spcPts val="0"/>
              </a:spcAft>
              <a:buSzPts val="1400"/>
              <a:buChar char="•"/>
              <a:defRPr/>
            </a:lvl9pPr>
          </a:lstStyle>
          <a:p/>
        </p:txBody>
      </p:sp>
      <p:sp>
        <p:nvSpPr>
          <p:cNvPr id="137" name="Google Shape;137;p24"/>
          <p:cNvSpPr txBox="1"/>
          <p:nvPr>
            <p:ph idx="10" type="dt"/>
          </p:nvPr>
        </p:nvSpPr>
        <p:spPr>
          <a:xfrm>
            <a:off x="5665604" y="247777"/>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8" name="Google Shape;138;p24"/>
          <p:cNvSpPr txBox="1"/>
          <p:nvPr>
            <p:ph idx="11" type="ftr"/>
          </p:nvPr>
        </p:nvSpPr>
        <p:spPr>
          <a:xfrm>
            <a:off x="1088684" y="246980"/>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9" name="Google Shape;139;p24"/>
          <p:cNvSpPr txBox="1"/>
          <p:nvPr>
            <p:ph idx="12" type="sldNum"/>
          </p:nvPr>
        </p:nvSpPr>
        <p:spPr>
          <a:xfrm>
            <a:off x="360045" y="599230"/>
            <a:ext cx="608264" cy="377683"/>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cxnSp>
        <p:nvCxnSpPr>
          <p:cNvPr id="140" name="Google Shape;140;p24"/>
          <p:cNvCxnSpPr/>
          <p:nvPr/>
        </p:nvCxnSpPr>
        <p:spPr>
          <a:xfrm>
            <a:off x="7079333" y="599230"/>
            <a:ext cx="0" cy="3494917"/>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50" name="Shape 50"/>
        <p:cNvGrpSpPr/>
        <p:nvPr/>
      </p:nvGrpSpPr>
      <p:grpSpPr>
        <a:xfrm>
          <a:off x="0" y="0"/>
          <a:ext cx="0" cy="0"/>
          <a:chOff x="0" y="0"/>
          <a:chExt cx="0" cy="0"/>
        </a:xfrm>
      </p:grpSpPr>
      <p:sp>
        <p:nvSpPr>
          <p:cNvPr id="51" name="Google Shape;51;p13"/>
          <p:cNvSpPr/>
          <p:nvPr/>
        </p:nvSpPr>
        <p:spPr>
          <a:xfrm>
            <a:off x="0" y="1514607"/>
            <a:ext cx="9144000" cy="3079456"/>
          </a:xfrm>
          <a:prstGeom prst="rect">
            <a:avLst/>
          </a:prstGeom>
          <a:gradFill>
            <a:gsLst>
              <a:gs pos="0">
                <a:srgbClr val="DFDBD5">
                  <a:alpha val="0"/>
                </a:srgbClr>
              </a:gs>
              <a:gs pos="100000">
                <a:schemeClr val="lt2"/>
              </a:gs>
            </a:gsLst>
            <a:lin ang="540000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52" name="Google Shape;52;p13"/>
          <p:cNvPicPr preferRelativeResize="0"/>
          <p:nvPr/>
        </p:nvPicPr>
        <p:blipFill rotWithShape="1">
          <a:blip r:embed="rId1">
            <a:alphaModFix/>
          </a:blip>
          <a:srcRect b="-1538" l="0" r="0" t="1538"/>
          <a:stretch/>
        </p:blipFill>
        <p:spPr>
          <a:xfrm>
            <a:off x="0" y="4594860"/>
            <a:ext cx="9144000" cy="557212"/>
          </a:xfrm>
          <a:prstGeom prst="rect">
            <a:avLst/>
          </a:prstGeom>
          <a:noFill/>
          <a:ln>
            <a:noFill/>
          </a:ln>
        </p:spPr>
      </p:pic>
      <p:sp>
        <p:nvSpPr>
          <p:cNvPr id="53" name="Google Shape;53;p13"/>
          <p:cNvSpPr txBox="1"/>
          <p:nvPr>
            <p:ph type="title"/>
          </p:nvPr>
        </p:nvSpPr>
        <p:spPr>
          <a:xfrm>
            <a:off x="1088684" y="603389"/>
            <a:ext cx="7202456" cy="786926"/>
          </a:xfrm>
          <a:prstGeom prst="rect">
            <a:avLst/>
          </a:prstGeom>
          <a:noFill/>
          <a:ln>
            <a:noFill/>
          </a:ln>
        </p:spPr>
        <p:txBody>
          <a:bodyPr anchorCtr="0" anchor="t" bIns="34275" lIns="68575" spcFirstLastPara="1" rIns="68575" wrap="square" tIns="34275">
            <a:normAutofit/>
          </a:bodyPr>
          <a:lstStyle>
            <a:lvl1pPr lvl="0" marR="0" rtl="0" algn="l">
              <a:lnSpc>
                <a:spcPct val="90000"/>
              </a:lnSpc>
              <a:spcBef>
                <a:spcPts val="0"/>
              </a:spcBef>
              <a:spcAft>
                <a:spcPts val="0"/>
              </a:spcAft>
              <a:buClr>
                <a:schemeClr val="dk1"/>
              </a:buClr>
              <a:buSzPts val="2400"/>
              <a:buFont typeface="Gill Sans"/>
              <a:buNone/>
              <a:defRPr b="0" i="0" sz="24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p13"/>
          <p:cNvSpPr txBox="1"/>
          <p:nvPr>
            <p:ph idx="1" type="body"/>
          </p:nvPr>
        </p:nvSpPr>
        <p:spPr>
          <a:xfrm>
            <a:off x="1088684" y="1511799"/>
            <a:ext cx="7202456" cy="2587960"/>
          </a:xfrm>
          <a:prstGeom prst="rect">
            <a:avLst/>
          </a:prstGeom>
          <a:noFill/>
          <a:ln>
            <a:noFill/>
          </a:ln>
        </p:spPr>
        <p:txBody>
          <a:bodyPr anchorCtr="0" anchor="t" bIns="34275" lIns="68575" spcFirstLastPara="1" rIns="68575" wrap="square" tIns="34275">
            <a:normAutofit/>
          </a:bodyPr>
          <a:lstStyle>
            <a:lvl1pPr indent="-323850" lvl="0" marL="457200" marR="0" rtl="0" algn="l">
              <a:lnSpc>
                <a:spcPct val="120000"/>
              </a:lnSpc>
              <a:spcBef>
                <a:spcPts val="800"/>
              </a:spcBef>
              <a:spcAft>
                <a:spcPts val="0"/>
              </a:spcAft>
              <a:buClr>
                <a:schemeClr val="accent1"/>
              </a:buClr>
              <a:buSzPts val="1500"/>
              <a:buFont typeface="Arial"/>
              <a:buChar char="•"/>
              <a:defRPr b="0" i="0" sz="1500" u="none" cap="none" strike="noStrike">
                <a:solidFill>
                  <a:schemeClr val="dk1"/>
                </a:solidFill>
                <a:latin typeface="Gill Sans"/>
                <a:ea typeface="Gill Sans"/>
                <a:cs typeface="Gill Sans"/>
                <a:sym typeface="Gill Sans"/>
              </a:defRPr>
            </a:lvl1pPr>
            <a:lvl2pPr indent="-317500" lvl="1" marL="914400" marR="0" rtl="0" algn="l">
              <a:lnSpc>
                <a:spcPct val="120000"/>
              </a:lnSpc>
              <a:spcBef>
                <a:spcPts val="4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2pPr>
            <a:lvl3pPr indent="-304800" lvl="2" marL="13716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3pPr>
            <a:lvl4pPr indent="-298450" lvl="3" marL="1828800" marR="0" rtl="0" algn="l">
              <a:lnSpc>
                <a:spcPct val="120000"/>
              </a:lnSpc>
              <a:spcBef>
                <a:spcPts val="400"/>
              </a:spcBef>
              <a:spcAft>
                <a:spcPts val="0"/>
              </a:spcAft>
              <a:buClr>
                <a:schemeClr val="accent1"/>
              </a:buClr>
              <a:buSzPts val="1100"/>
              <a:buFont typeface="Arial"/>
              <a:buChar char="•"/>
              <a:defRPr b="0" i="0" sz="1100" u="none" cap="none" strike="noStrike">
                <a:solidFill>
                  <a:schemeClr val="dk1"/>
                </a:solidFill>
                <a:latin typeface="Gill Sans"/>
                <a:ea typeface="Gill Sans"/>
                <a:cs typeface="Gill Sans"/>
                <a:sym typeface="Gill Sans"/>
              </a:defRPr>
            </a:lvl4pPr>
            <a:lvl5pPr indent="-285750" lvl="4" marL="22860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5pPr>
            <a:lvl6pPr indent="-285750" lvl="5" marL="27432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6pPr>
            <a:lvl7pPr indent="-285750" lvl="6" marL="32004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7pPr>
            <a:lvl8pPr indent="-285750" lvl="7" marL="36576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8pPr>
            <a:lvl9pPr indent="-285750" lvl="8" marL="41148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9pPr>
          </a:lstStyle>
          <a:p/>
        </p:txBody>
      </p:sp>
      <p:sp>
        <p:nvSpPr>
          <p:cNvPr id="55" name="Google Shape;55;p13"/>
          <p:cNvSpPr txBox="1"/>
          <p:nvPr>
            <p:ph idx="10" type="dt"/>
          </p:nvPr>
        </p:nvSpPr>
        <p:spPr>
          <a:xfrm>
            <a:off x="5665604" y="247777"/>
            <a:ext cx="2625536" cy="231901"/>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9pPr>
          </a:lstStyle>
          <a:p/>
        </p:txBody>
      </p:sp>
      <p:sp>
        <p:nvSpPr>
          <p:cNvPr id="56" name="Google Shape;56;p13"/>
          <p:cNvSpPr txBox="1"/>
          <p:nvPr>
            <p:ph idx="11" type="ftr"/>
          </p:nvPr>
        </p:nvSpPr>
        <p:spPr>
          <a:xfrm>
            <a:off x="1088684" y="246980"/>
            <a:ext cx="4454127" cy="231901"/>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9pPr>
          </a:lstStyle>
          <a:p/>
        </p:txBody>
      </p:sp>
      <p:sp>
        <p:nvSpPr>
          <p:cNvPr id="57" name="Google Shape;57;p13"/>
          <p:cNvSpPr txBox="1"/>
          <p:nvPr>
            <p:ph idx="12" type="sldNum"/>
          </p:nvPr>
        </p:nvSpPr>
        <p:spPr>
          <a:xfrm>
            <a:off x="360045" y="599230"/>
            <a:ext cx="608264" cy="377683"/>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cxnSp>
        <p:nvCxnSpPr>
          <p:cNvPr id="58" name="Google Shape;58;p13"/>
          <p:cNvCxnSpPr/>
          <p:nvPr/>
        </p:nvCxnSpPr>
        <p:spPr>
          <a:xfrm>
            <a:off x="0" y="4596310"/>
            <a:ext cx="9144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1041716" y="687062"/>
            <a:ext cx="7202456" cy="574769"/>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3800"/>
              <a:buFont typeface="Calibri"/>
              <a:buNone/>
            </a:pPr>
            <a:r>
              <a:rPr lang="en" sz="1100"/>
              <a:t>ZOOM + FIELD HYBRID SYSTEM FOR 10K PER WEEK</a:t>
            </a:r>
            <a:endParaRPr sz="1100"/>
          </a:p>
        </p:txBody>
      </p:sp>
      <p:sp>
        <p:nvSpPr>
          <p:cNvPr id="146" name="Google Shape;146;p25"/>
          <p:cNvSpPr/>
          <p:nvPr/>
        </p:nvSpPr>
        <p:spPr>
          <a:xfrm>
            <a:off x="0" y="4184306"/>
            <a:ext cx="6552170" cy="287295"/>
          </a:xfrm>
          <a:prstGeom prst="rect">
            <a:avLst/>
          </a:prstGeom>
          <a:solidFill>
            <a:srgbClr val="7B0503"/>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sp>
        <p:nvSpPr>
          <p:cNvPr id="147" name="Google Shape;147;p25"/>
          <p:cNvSpPr/>
          <p:nvPr/>
        </p:nvSpPr>
        <p:spPr>
          <a:xfrm>
            <a:off x="2591830" y="1499801"/>
            <a:ext cx="6552170" cy="287295"/>
          </a:xfrm>
          <a:prstGeom prst="rect">
            <a:avLst/>
          </a:prstGeom>
          <a:solidFill>
            <a:srgbClr val="7B0503"/>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pic>
        <p:nvPicPr>
          <p:cNvPr descr="A picture containing indoor, wooden, old&#10;&#10;Description automatically generated" id="148" name="Google Shape;148;p25"/>
          <p:cNvPicPr preferRelativeResize="0"/>
          <p:nvPr/>
        </p:nvPicPr>
        <p:blipFill rotWithShape="1">
          <a:blip r:embed="rId3">
            <a:alphaModFix/>
          </a:blip>
          <a:srcRect b="0" l="0" r="0" t="0"/>
          <a:stretch/>
        </p:blipFill>
        <p:spPr>
          <a:xfrm>
            <a:off x="236821" y="2120256"/>
            <a:ext cx="2104784" cy="1851369"/>
          </a:xfrm>
          <a:prstGeom prst="rect">
            <a:avLst/>
          </a:prstGeom>
          <a:noFill/>
          <a:ln>
            <a:noFill/>
          </a:ln>
        </p:spPr>
      </p:pic>
      <p:pic>
        <p:nvPicPr>
          <p:cNvPr descr="Text, icon&#10;&#10;Description automatically generated" id="149" name="Google Shape;149;p25"/>
          <p:cNvPicPr preferRelativeResize="0"/>
          <p:nvPr/>
        </p:nvPicPr>
        <p:blipFill rotWithShape="1">
          <a:blip r:embed="rId4">
            <a:alphaModFix/>
          </a:blip>
          <a:srcRect b="0" l="0" r="0" t="0"/>
          <a:stretch/>
        </p:blipFill>
        <p:spPr>
          <a:xfrm>
            <a:off x="7192404" y="4674971"/>
            <a:ext cx="1750798" cy="396548"/>
          </a:xfrm>
          <a:prstGeom prst="rect">
            <a:avLst/>
          </a:prstGeom>
          <a:noFill/>
          <a:ln>
            <a:noFill/>
          </a:ln>
        </p:spPr>
      </p:pic>
      <p:grpSp>
        <p:nvGrpSpPr>
          <p:cNvPr id="150" name="Google Shape;150;p25"/>
          <p:cNvGrpSpPr/>
          <p:nvPr/>
        </p:nvGrpSpPr>
        <p:grpSpPr>
          <a:xfrm>
            <a:off x="2472688" y="1968327"/>
            <a:ext cx="6249915" cy="2095049"/>
            <a:chOff x="77935" y="308364"/>
            <a:chExt cx="8333220" cy="2793398"/>
          </a:xfrm>
        </p:grpSpPr>
        <p:sp>
          <p:nvSpPr>
            <p:cNvPr id="151" name="Google Shape;151;p25"/>
            <p:cNvSpPr/>
            <p:nvPr/>
          </p:nvSpPr>
          <p:spPr>
            <a:xfrm>
              <a:off x="77935" y="314556"/>
              <a:ext cx="1103215" cy="1103215"/>
            </a:xfrm>
            <a:prstGeom prst="ellipse">
              <a:avLst/>
            </a:prstGeom>
            <a:solidFill>
              <a:srgbClr val="E5CBCD"/>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2" name="Google Shape;152;p25"/>
            <p:cNvSpPr/>
            <p:nvPr/>
          </p:nvSpPr>
          <p:spPr>
            <a:xfrm>
              <a:off x="341098" y="482437"/>
              <a:ext cx="639865" cy="639865"/>
            </a:xfrm>
            <a:prstGeom prst="rect">
              <a:avLst/>
            </a:prstGeom>
            <a:blipFill rotWithShape="1">
              <a:blip r:embed="rId5">
                <a:alphaModFix/>
              </a:blip>
              <a:stretch>
                <a:fillRect b="0" l="0" r="0" t="0"/>
              </a:stretch>
            </a:blip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3" name="Google Shape;153;p25"/>
            <p:cNvSpPr/>
            <p:nvPr/>
          </p:nvSpPr>
          <p:spPr>
            <a:xfrm>
              <a:off x="1417554" y="314556"/>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4" name="Google Shape;154;p25"/>
            <p:cNvSpPr txBox="1"/>
            <p:nvPr/>
          </p:nvSpPr>
          <p:spPr>
            <a:xfrm>
              <a:off x="1412826" y="561647"/>
              <a:ext cx="3065114" cy="1103215"/>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Gill Sans"/>
                <a:buNone/>
              </a:pPr>
              <a:r>
                <a:rPr b="0" i="0" lang="en" sz="1200" u="none" cap="none" strike="noStrike">
                  <a:solidFill>
                    <a:schemeClr val="dk1"/>
                  </a:solidFill>
                  <a:latin typeface="Gill Sans"/>
                  <a:ea typeface="Gill Sans"/>
                  <a:cs typeface="Gill Sans"/>
                  <a:sym typeface="Gill Sans"/>
                </a:rPr>
                <a:t>ZOOM Show ratio is usually 40%</a:t>
              </a:r>
              <a:endParaRPr sz="1100"/>
            </a:p>
            <a:p>
              <a:pPr indent="0" lvl="0" marL="0" marR="0" rtl="0" algn="l">
                <a:lnSpc>
                  <a:spcPct val="100000"/>
                </a:lnSpc>
                <a:spcBef>
                  <a:spcPts val="0"/>
                </a:spcBef>
                <a:spcAft>
                  <a:spcPts val="0"/>
                </a:spcAft>
                <a:buNone/>
              </a:pPr>
              <a:r>
                <a:rPr b="0" i="0" lang="en" sz="1200" u="none" cap="none" strike="noStrike">
                  <a:solidFill>
                    <a:schemeClr val="dk1"/>
                  </a:solidFill>
                  <a:latin typeface="Gill Sans"/>
                  <a:ea typeface="Gill Sans"/>
                  <a:cs typeface="Gill Sans"/>
                  <a:sym typeface="Gill Sans"/>
                </a:rPr>
                <a:t>Helping ratio is usually 40%</a:t>
              </a:r>
              <a:endParaRPr sz="1100"/>
            </a:p>
            <a:p>
              <a:pPr indent="0" lvl="0" marL="0" marR="0" rtl="0" algn="l">
                <a:lnSpc>
                  <a:spcPct val="100000"/>
                </a:lnSpc>
                <a:spcBef>
                  <a:spcPts val="0"/>
                </a:spcBef>
                <a:spcAft>
                  <a:spcPts val="0"/>
                </a:spcAft>
                <a:buNone/>
              </a:pPr>
              <a:r>
                <a:rPr b="0" i="0" lang="en" sz="1200" u="none" cap="none" strike="noStrike">
                  <a:solidFill>
                    <a:schemeClr val="dk1"/>
                  </a:solidFill>
                  <a:latin typeface="Gill Sans"/>
                  <a:ea typeface="Gill Sans"/>
                  <a:cs typeface="Gill Sans"/>
                  <a:sym typeface="Gill Sans"/>
                </a:rPr>
                <a:t>Lead Budget: $2500 - $4000</a:t>
              </a:r>
              <a:endParaRPr b="0" i="0" sz="12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100"/>
                <a:buFont typeface="Gill Sans"/>
                <a:buNone/>
              </a:pPr>
              <a:r>
                <a:t/>
              </a:r>
              <a:endParaRPr b="0" i="0" sz="12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100"/>
                <a:buFont typeface="Gill Sans"/>
                <a:buNone/>
              </a:pPr>
              <a:r>
                <a:rPr b="0" i="0" lang="en" sz="1200" u="none" cap="none" strike="noStrike">
                  <a:solidFill>
                    <a:schemeClr val="dk1"/>
                  </a:solidFill>
                  <a:latin typeface="Gill Sans"/>
                  <a:ea typeface="Gill Sans"/>
                  <a:cs typeface="Gill Sans"/>
                  <a:sym typeface="Gill Sans"/>
                </a:rPr>
                <a:t>FIELD Show ratio is usually 70%</a:t>
              </a:r>
              <a:endParaRPr sz="1100"/>
            </a:p>
            <a:p>
              <a:pPr indent="0" lvl="0" marL="0" marR="0" rtl="0" algn="l">
                <a:lnSpc>
                  <a:spcPct val="100000"/>
                </a:lnSpc>
                <a:spcBef>
                  <a:spcPts val="0"/>
                </a:spcBef>
                <a:spcAft>
                  <a:spcPts val="0"/>
                </a:spcAft>
                <a:buNone/>
              </a:pPr>
              <a:r>
                <a:rPr b="0" i="0" lang="en" sz="1200" u="none" cap="none" strike="noStrike">
                  <a:solidFill>
                    <a:schemeClr val="dk1"/>
                  </a:solidFill>
                  <a:latin typeface="Gill Sans"/>
                  <a:ea typeface="Gill Sans"/>
                  <a:cs typeface="Gill Sans"/>
                  <a:sym typeface="Gill Sans"/>
                </a:rPr>
                <a:t>Helping ratio is usually 70%</a:t>
              </a:r>
              <a:endParaRPr sz="1100"/>
            </a:p>
            <a:p>
              <a:pPr indent="0" lvl="0" marL="0" marR="0" rtl="0" algn="l">
                <a:lnSpc>
                  <a:spcPct val="100000"/>
                </a:lnSpc>
                <a:spcBef>
                  <a:spcPts val="0"/>
                </a:spcBef>
                <a:spcAft>
                  <a:spcPts val="0"/>
                </a:spcAft>
                <a:buNone/>
              </a:pPr>
              <a:r>
                <a:rPr b="0" i="0" lang="en" sz="1200" u="none" cap="none" strike="noStrike">
                  <a:solidFill>
                    <a:schemeClr val="dk1"/>
                  </a:solidFill>
                  <a:latin typeface="Gill Sans"/>
                  <a:ea typeface="Gill Sans"/>
                  <a:cs typeface="Gill Sans"/>
                  <a:sym typeface="Gill Sans"/>
                </a:rPr>
                <a:t>Lead Budget: $1500 - $2500</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Gill Sans"/>
                <a:buNone/>
              </a:pPr>
              <a:r>
                <a:t/>
              </a:r>
              <a:endParaRPr b="0" i="0" sz="1200" u="none" cap="none" strike="noStrike">
                <a:solidFill>
                  <a:srgbClr val="000000"/>
                </a:solidFill>
                <a:latin typeface="Arial"/>
                <a:ea typeface="Arial"/>
                <a:cs typeface="Arial"/>
                <a:sym typeface="Arial"/>
              </a:endParaRPr>
            </a:p>
          </p:txBody>
        </p:sp>
        <p:sp>
          <p:nvSpPr>
            <p:cNvPr id="155" name="Google Shape;155;p25"/>
            <p:cNvSpPr/>
            <p:nvPr/>
          </p:nvSpPr>
          <p:spPr>
            <a:xfrm>
              <a:off x="4471098" y="314556"/>
              <a:ext cx="1103215" cy="1103215"/>
            </a:xfrm>
            <a:prstGeom prst="ellipse">
              <a:avLst/>
            </a:prstGeom>
            <a:solidFill>
              <a:srgbClr val="E5CBCD"/>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6" name="Google Shape;156;p25"/>
            <p:cNvSpPr/>
            <p:nvPr/>
          </p:nvSpPr>
          <p:spPr>
            <a:xfrm>
              <a:off x="5810718" y="314556"/>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7" name="Google Shape;157;p25"/>
            <p:cNvSpPr txBox="1"/>
            <p:nvPr/>
          </p:nvSpPr>
          <p:spPr>
            <a:xfrm>
              <a:off x="5802567" y="308364"/>
              <a:ext cx="2600437" cy="1103215"/>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 sz="1200" u="none" cap="none" strike="noStrike">
                  <a:solidFill>
                    <a:schemeClr val="dk1"/>
                  </a:solidFill>
                  <a:latin typeface="Gill Sans"/>
                  <a:ea typeface="Gill Sans"/>
                  <a:cs typeface="Gill Sans"/>
                  <a:sym typeface="Gill Sans"/>
                </a:rPr>
                <a:t>15 FIELD appts over 2 days</a:t>
              </a:r>
              <a:endParaRPr sz="1100"/>
            </a:p>
            <a:p>
              <a:pPr indent="0" lvl="0" marL="0" marR="0" rtl="0" algn="l">
                <a:lnSpc>
                  <a:spcPct val="100000"/>
                </a:lnSpc>
                <a:spcBef>
                  <a:spcPts val="0"/>
                </a:spcBef>
                <a:spcAft>
                  <a:spcPts val="0"/>
                </a:spcAft>
                <a:buNone/>
              </a:pPr>
              <a:r>
                <a:rPr b="0" i="0" lang="en" sz="1200" u="none" cap="none" strike="noStrike">
                  <a:solidFill>
                    <a:schemeClr val="dk1"/>
                  </a:solidFill>
                  <a:latin typeface="Gill Sans"/>
                  <a:ea typeface="Gill Sans"/>
                  <a:cs typeface="Gill Sans"/>
                  <a:sym typeface="Gill Sans"/>
                </a:rPr>
                <a:t>Sit with 10 families</a:t>
              </a:r>
              <a:endParaRPr sz="1100"/>
            </a:p>
            <a:p>
              <a:pPr indent="0" lvl="0" marL="0" marR="0" rtl="0" algn="l">
                <a:lnSpc>
                  <a:spcPct val="100000"/>
                </a:lnSpc>
                <a:spcBef>
                  <a:spcPts val="0"/>
                </a:spcBef>
                <a:spcAft>
                  <a:spcPts val="0"/>
                </a:spcAft>
                <a:buNone/>
              </a:pPr>
              <a:r>
                <a:rPr b="0" i="0" lang="en" sz="1200" u="none" cap="none" strike="noStrike">
                  <a:solidFill>
                    <a:schemeClr val="dk1"/>
                  </a:solidFill>
                  <a:latin typeface="Gill Sans"/>
                  <a:ea typeface="Gill Sans"/>
                  <a:cs typeface="Gill Sans"/>
                  <a:sym typeface="Gill Sans"/>
                </a:rPr>
                <a:t>Help 7 families</a:t>
              </a:r>
              <a:endParaRPr b="0" i="0" sz="1200" u="none" cap="none" strike="noStrike">
                <a:solidFill>
                  <a:srgbClr val="000000"/>
                </a:solidFill>
                <a:latin typeface="Arial"/>
                <a:ea typeface="Arial"/>
                <a:cs typeface="Arial"/>
                <a:sym typeface="Arial"/>
              </a:endParaRPr>
            </a:p>
          </p:txBody>
        </p:sp>
        <p:sp>
          <p:nvSpPr>
            <p:cNvPr id="158" name="Google Shape;158;p25"/>
            <p:cNvSpPr/>
            <p:nvPr/>
          </p:nvSpPr>
          <p:spPr>
            <a:xfrm>
              <a:off x="77935" y="1998547"/>
              <a:ext cx="1103215" cy="1103215"/>
            </a:xfrm>
            <a:prstGeom prst="ellipse">
              <a:avLst/>
            </a:prstGeom>
            <a:solidFill>
              <a:srgbClr val="E5CBCD"/>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9" name="Google Shape;159;p25"/>
            <p:cNvSpPr/>
            <p:nvPr/>
          </p:nvSpPr>
          <p:spPr>
            <a:xfrm>
              <a:off x="309609" y="2214133"/>
              <a:ext cx="639865" cy="639865"/>
            </a:xfrm>
            <a:prstGeom prst="rect">
              <a:avLst/>
            </a:prstGeom>
            <a:blipFill rotWithShape="1">
              <a:blip r:embed="rId6">
                <a:alphaModFix/>
              </a:blip>
              <a:stretch>
                <a:fillRect b="0" l="0" r="0" t="0"/>
              </a:stretch>
            </a:blip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0" name="Google Shape;160;p25"/>
            <p:cNvSpPr/>
            <p:nvPr/>
          </p:nvSpPr>
          <p:spPr>
            <a:xfrm>
              <a:off x="1417554" y="1998547"/>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1" name="Google Shape;161;p25"/>
            <p:cNvSpPr txBox="1"/>
            <p:nvPr/>
          </p:nvSpPr>
          <p:spPr>
            <a:xfrm>
              <a:off x="1427691" y="1982459"/>
              <a:ext cx="2600437" cy="1103215"/>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Gill Sans"/>
                <a:buNone/>
              </a:pPr>
              <a:r>
                <a:rPr b="0" i="0" lang="en" sz="1200" u="none" cap="none" strike="noStrike">
                  <a:solidFill>
                    <a:schemeClr val="dk1"/>
                  </a:solidFill>
                  <a:latin typeface="Gill Sans"/>
                  <a:ea typeface="Gill Sans"/>
                  <a:cs typeface="Gill Sans"/>
                  <a:sym typeface="Gill Sans"/>
                </a:rPr>
                <a:t>20 ZOOM appts over 2 days</a:t>
              </a:r>
              <a:endParaRPr sz="1100"/>
            </a:p>
            <a:p>
              <a:pPr indent="0" lvl="0" marL="0" marR="0" rtl="0" algn="l">
                <a:lnSpc>
                  <a:spcPct val="100000"/>
                </a:lnSpc>
                <a:spcBef>
                  <a:spcPts val="0"/>
                </a:spcBef>
                <a:spcAft>
                  <a:spcPts val="0"/>
                </a:spcAft>
                <a:buClr>
                  <a:schemeClr val="dk1"/>
                </a:buClr>
                <a:buSzPts val="1100"/>
                <a:buFont typeface="Gill Sans"/>
                <a:buNone/>
              </a:pPr>
              <a:r>
                <a:rPr b="0" i="0" lang="en" sz="1200" u="none" cap="none" strike="noStrike">
                  <a:solidFill>
                    <a:schemeClr val="dk1"/>
                  </a:solidFill>
                  <a:latin typeface="Gill Sans"/>
                  <a:ea typeface="Gill Sans"/>
                  <a:cs typeface="Gill Sans"/>
                  <a:sym typeface="Gill Sans"/>
                </a:rPr>
                <a:t>Sit with 8 families </a:t>
              </a:r>
              <a:endParaRPr sz="1100"/>
            </a:p>
            <a:p>
              <a:pPr indent="0" lvl="0" marL="0" marR="0" rtl="0" algn="l">
                <a:lnSpc>
                  <a:spcPct val="100000"/>
                </a:lnSpc>
                <a:spcBef>
                  <a:spcPts val="0"/>
                </a:spcBef>
                <a:spcAft>
                  <a:spcPts val="0"/>
                </a:spcAft>
                <a:buClr>
                  <a:schemeClr val="dk1"/>
                </a:buClr>
                <a:buSzPts val="1100"/>
                <a:buFont typeface="Gill Sans"/>
                <a:buNone/>
              </a:pPr>
              <a:r>
                <a:rPr b="0" i="0" lang="en" sz="1200" u="none" cap="none" strike="noStrike">
                  <a:solidFill>
                    <a:schemeClr val="dk1"/>
                  </a:solidFill>
                  <a:latin typeface="Gill Sans"/>
                  <a:ea typeface="Gill Sans"/>
                  <a:cs typeface="Gill Sans"/>
                  <a:sym typeface="Gill Sans"/>
                </a:rPr>
                <a:t>Help 3 families</a:t>
              </a:r>
              <a:endParaRPr sz="1100"/>
            </a:p>
          </p:txBody>
        </p:sp>
        <p:sp>
          <p:nvSpPr>
            <p:cNvPr id="162" name="Google Shape;162;p25"/>
            <p:cNvSpPr/>
            <p:nvPr/>
          </p:nvSpPr>
          <p:spPr>
            <a:xfrm>
              <a:off x="4471098" y="1998547"/>
              <a:ext cx="3847799" cy="1103215"/>
            </a:xfrm>
            <a:prstGeom prst="ellipse">
              <a:avLst/>
            </a:prstGeom>
            <a:solidFill>
              <a:srgbClr val="E5CBCD"/>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3" name="Google Shape;163;p25"/>
            <p:cNvSpPr/>
            <p:nvPr/>
          </p:nvSpPr>
          <p:spPr>
            <a:xfrm>
              <a:off x="5810718" y="1998547"/>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4" name="Google Shape;164;p25"/>
            <p:cNvSpPr txBox="1"/>
            <p:nvPr/>
          </p:nvSpPr>
          <p:spPr>
            <a:xfrm>
              <a:off x="5151903" y="1865294"/>
              <a:ext cx="2486188" cy="110321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Gill Sans"/>
                <a:buNone/>
              </a:pPr>
              <a:r>
                <a:t/>
              </a:r>
              <a:endParaRPr b="1"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Gill Sans"/>
                <a:buNone/>
              </a:pPr>
              <a:r>
                <a:rPr b="1" i="0" lang="en" sz="1500" u="none" cap="none" strike="noStrike">
                  <a:solidFill>
                    <a:srgbClr val="000000"/>
                  </a:solidFill>
                  <a:latin typeface="Arial"/>
                  <a:ea typeface="Arial"/>
                  <a:cs typeface="Arial"/>
                  <a:sym typeface="Arial"/>
                </a:rPr>
                <a:t>10 Families Helped</a:t>
              </a:r>
              <a:endParaRPr sz="1100"/>
            </a:p>
            <a:p>
              <a:pPr indent="0" lvl="0" marL="0" marR="0" rtl="0" algn="ctr">
                <a:lnSpc>
                  <a:spcPct val="100000"/>
                </a:lnSpc>
                <a:spcBef>
                  <a:spcPts val="0"/>
                </a:spcBef>
                <a:spcAft>
                  <a:spcPts val="0"/>
                </a:spcAft>
                <a:buClr>
                  <a:schemeClr val="dk1"/>
                </a:buClr>
                <a:buSzPts val="1100"/>
                <a:buFont typeface="Gill Sans"/>
                <a:buNone/>
              </a:pPr>
              <a:r>
                <a:rPr b="1" i="0" lang="en" sz="1500" u="none" cap="none" strike="noStrike">
                  <a:solidFill>
                    <a:srgbClr val="000000"/>
                  </a:solidFill>
                  <a:latin typeface="Arial"/>
                  <a:ea typeface="Arial"/>
                  <a:cs typeface="Arial"/>
                  <a:sym typeface="Arial"/>
                </a:rPr>
                <a:t>$10,000 Total Annual Premium</a:t>
              </a:r>
              <a:endParaRPr b="1" i="0" sz="1500" u="none" cap="none" strike="noStrike">
                <a:solidFill>
                  <a:srgbClr val="000000"/>
                </a:solidFill>
                <a:latin typeface="Arial"/>
                <a:ea typeface="Arial"/>
                <a:cs typeface="Arial"/>
                <a:sym typeface="Arial"/>
              </a:endParaRPr>
            </a:p>
          </p:txBody>
        </p:sp>
      </p:grpSp>
      <p:sp>
        <p:nvSpPr>
          <p:cNvPr id="165" name="Google Shape;165;p25"/>
          <p:cNvSpPr/>
          <p:nvPr/>
        </p:nvSpPr>
        <p:spPr>
          <a:xfrm>
            <a:off x="5943882" y="2148543"/>
            <a:ext cx="479899" cy="479899"/>
          </a:xfrm>
          <a:prstGeom prst="rect">
            <a:avLst/>
          </a:prstGeom>
          <a:blipFill rotWithShape="1">
            <a:blip r:embed="rId6">
              <a:alphaModFix/>
            </a:blip>
            <a:stretch>
              <a:fillRect b="0" l="0" r="0" t="0"/>
            </a:stretch>
          </a:blip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4"/>
          <p:cNvSpPr/>
          <p:nvPr/>
        </p:nvSpPr>
        <p:spPr>
          <a:xfrm>
            <a:off x="0" y="3503855"/>
            <a:ext cx="6209270" cy="945292"/>
          </a:xfrm>
          <a:prstGeom prst="rect">
            <a:avLst/>
          </a:prstGeom>
          <a:solidFill>
            <a:srgbClr val="8B0301"/>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pic>
        <p:nvPicPr>
          <p:cNvPr descr="Text, icon&#10;&#10;Description automatically generated" id="282" name="Google Shape;282;p34"/>
          <p:cNvPicPr preferRelativeResize="0"/>
          <p:nvPr/>
        </p:nvPicPr>
        <p:blipFill rotWithShape="1">
          <a:blip r:embed="rId3">
            <a:alphaModFix/>
          </a:blip>
          <a:srcRect b="0" l="0" r="0" t="0"/>
          <a:stretch/>
        </p:blipFill>
        <p:spPr>
          <a:xfrm>
            <a:off x="7192404" y="4674971"/>
            <a:ext cx="1750798" cy="396548"/>
          </a:xfrm>
          <a:prstGeom prst="rect">
            <a:avLst/>
          </a:prstGeom>
          <a:noFill/>
          <a:ln>
            <a:noFill/>
          </a:ln>
        </p:spPr>
      </p:pic>
      <p:sp>
        <p:nvSpPr>
          <p:cNvPr id="283" name="Google Shape;283;p34"/>
          <p:cNvSpPr txBox="1"/>
          <p:nvPr/>
        </p:nvSpPr>
        <p:spPr>
          <a:xfrm>
            <a:off x="1093574" y="1326974"/>
            <a:ext cx="5838568" cy="2082493"/>
          </a:xfrm>
          <a:prstGeom prst="rect">
            <a:avLst/>
          </a:prstGeom>
          <a:noFill/>
          <a:ln>
            <a:noFill/>
          </a:ln>
        </p:spPr>
        <p:txBody>
          <a:bodyPr anchorCtr="0" anchor="t" bIns="34275" lIns="68575" spcFirstLastPara="1" rIns="68575" wrap="square" tIns="34275">
            <a:spAutoFit/>
          </a:bodyPr>
          <a:lstStyle/>
          <a:p>
            <a:pPr indent="-222250" lvl="0" marL="215900" marR="0" rtl="0" algn="l">
              <a:lnSpc>
                <a:spcPct val="150000"/>
              </a:lnSpc>
              <a:spcBef>
                <a:spcPts val="0"/>
              </a:spcBef>
              <a:spcAft>
                <a:spcPts val="0"/>
              </a:spcAft>
              <a:buClr>
                <a:schemeClr val="dk1"/>
              </a:buClr>
              <a:buSzPts val="2300"/>
              <a:buFont typeface="Arial"/>
              <a:buChar char="•"/>
            </a:pPr>
            <a:r>
              <a:rPr b="0" i="0" lang="en" sz="2300" u="none" cap="none" strike="noStrike">
                <a:solidFill>
                  <a:schemeClr val="dk1"/>
                </a:solidFill>
                <a:latin typeface="Cambria"/>
                <a:ea typeface="Cambria"/>
                <a:cs typeface="Cambria"/>
                <a:sym typeface="Cambria"/>
              </a:rPr>
              <a:t>Go Through The Health Information</a:t>
            </a:r>
            <a:endParaRPr b="0" i="0" sz="1100" u="none" cap="none" strike="noStrike">
              <a:solidFill>
                <a:srgbClr val="000000"/>
              </a:solidFill>
              <a:latin typeface="Arial"/>
              <a:ea typeface="Arial"/>
              <a:cs typeface="Arial"/>
              <a:sym typeface="Arial"/>
            </a:endParaRPr>
          </a:p>
          <a:p>
            <a:pPr indent="-222250" lvl="0" marL="215900" marR="0" rtl="0" algn="l">
              <a:lnSpc>
                <a:spcPct val="150000"/>
              </a:lnSpc>
              <a:spcBef>
                <a:spcPts val="0"/>
              </a:spcBef>
              <a:spcAft>
                <a:spcPts val="0"/>
              </a:spcAft>
              <a:buClr>
                <a:schemeClr val="dk1"/>
              </a:buClr>
              <a:buSzPts val="2300"/>
              <a:buFont typeface="Arial"/>
              <a:buChar char="•"/>
            </a:pPr>
            <a:r>
              <a:rPr b="0" i="0" lang="en" sz="2300" u="none" cap="none" strike="noStrike">
                <a:solidFill>
                  <a:schemeClr val="dk1"/>
                </a:solidFill>
                <a:latin typeface="Cambria"/>
                <a:ea typeface="Cambria"/>
                <a:cs typeface="Cambria"/>
                <a:sym typeface="Cambria"/>
              </a:rPr>
              <a:t>Review Financial Need</a:t>
            </a:r>
            <a:endParaRPr b="0" i="0" sz="1100" u="none" cap="none" strike="noStrike">
              <a:solidFill>
                <a:srgbClr val="000000"/>
              </a:solidFill>
              <a:latin typeface="Arial"/>
              <a:ea typeface="Arial"/>
              <a:cs typeface="Arial"/>
              <a:sym typeface="Arial"/>
            </a:endParaRPr>
          </a:p>
          <a:p>
            <a:pPr indent="-222250" lvl="0" marL="215900" marR="0" rtl="0" algn="l">
              <a:lnSpc>
                <a:spcPct val="150000"/>
              </a:lnSpc>
              <a:spcBef>
                <a:spcPts val="0"/>
              </a:spcBef>
              <a:spcAft>
                <a:spcPts val="0"/>
              </a:spcAft>
              <a:buClr>
                <a:schemeClr val="dk1"/>
              </a:buClr>
              <a:buSzPts val="2300"/>
              <a:buFont typeface="Arial"/>
              <a:buChar char="•"/>
            </a:pPr>
            <a:r>
              <a:rPr b="0" i="0" lang="en" sz="2300" u="none" cap="none" strike="noStrike">
                <a:solidFill>
                  <a:schemeClr val="dk1"/>
                </a:solidFill>
                <a:latin typeface="Cambria"/>
                <a:ea typeface="Cambria"/>
                <a:cs typeface="Cambria"/>
                <a:sym typeface="Cambria"/>
              </a:rPr>
              <a:t>Options Available</a:t>
            </a:r>
            <a:endParaRPr b="0" i="0" sz="1100" u="none" cap="none" strike="noStrike">
              <a:solidFill>
                <a:srgbClr val="000000"/>
              </a:solidFill>
              <a:latin typeface="Arial"/>
              <a:ea typeface="Arial"/>
              <a:cs typeface="Arial"/>
              <a:sym typeface="Arial"/>
            </a:endParaRPr>
          </a:p>
          <a:p>
            <a:pPr indent="-222250" lvl="0" marL="215900" marR="0" rtl="0" algn="l">
              <a:lnSpc>
                <a:spcPct val="150000"/>
              </a:lnSpc>
              <a:spcBef>
                <a:spcPts val="0"/>
              </a:spcBef>
              <a:spcAft>
                <a:spcPts val="0"/>
              </a:spcAft>
              <a:buClr>
                <a:schemeClr val="dk1"/>
              </a:buClr>
              <a:buSzPts val="2300"/>
              <a:buFont typeface="Arial"/>
              <a:buChar char="•"/>
            </a:pPr>
            <a:r>
              <a:rPr b="0" i="0" lang="en" sz="2300" u="none" cap="none" strike="noStrike">
                <a:solidFill>
                  <a:schemeClr val="dk1"/>
                </a:solidFill>
                <a:latin typeface="Cambria"/>
                <a:ea typeface="Cambria"/>
                <a:cs typeface="Cambria"/>
                <a:sym typeface="Cambria"/>
              </a:rPr>
              <a:t>Help Apply With The Carrier</a:t>
            </a:r>
            <a:endParaRPr b="0" i="0" sz="1100" u="none" cap="none" strike="noStrike">
              <a:solidFill>
                <a:srgbClr val="000000"/>
              </a:solidFill>
              <a:latin typeface="Arial"/>
              <a:ea typeface="Arial"/>
              <a:cs typeface="Arial"/>
              <a:sym typeface="Arial"/>
            </a:endParaRPr>
          </a:p>
        </p:txBody>
      </p:sp>
      <p:sp>
        <p:nvSpPr>
          <p:cNvPr id="284" name="Google Shape;284;p34"/>
          <p:cNvSpPr txBox="1"/>
          <p:nvPr/>
        </p:nvSpPr>
        <p:spPr>
          <a:xfrm>
            <a:off x="5120601" y="668250"/>
            <a:ext cx="3368400" cy="423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chemeClr val="dk1"/>
                </a:solidFill>
                <a:latin typeface="Gill Sans"/>
                <a:ea typeface="Gill Sans"/>
                <a:cs typeface="Gill Sans"/>
                <a:sym typeface="Gill Sans"/>
              </a:rPr>
              <a:t>WHAT WE WILL DO</a:t>
            </a:r>
            <a:endParaRPr b="0" i="0" sz="1100" u="none" cap="none" strike="noStrike">
              <a:solidFill>
                <a:srgbClr val="000000"/>
              </a:solidFill>
              <a:latin typeface="Arial"/>
              <a:ea typeface="Arial"/>
              <a:cs typeface="Arial"/>
              <a:sym typeface="Arial"/>
            </a:endParaRPr>
          </a:p>
        </p:txBody>
      </p:sp>
      <p:sp>
        <p:nvSpPr>
          <p:cNvPr id="285" name="Google Shape;285;p34"/>
          <p:cNvSpPr/>
          <p:nvPr/>
        </p:nvSpPr>
        <p:spPr>
          <a:xfrm>
            <a:off x="6209269" y="1083760"/>
            <a:ext cx="2095243" cy="148826"/>
          </a:xfrm>
          <a:prstGeom prst="rect">
            <a:avLst/>
          </a:prstGeom>
          <a:solidFill>
            <a:srgbClr val="7B0503"/>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5"/>
          <p:cNvSpPr txBox="1"/>
          <p:nvPr>
            <p:ph type="title"/>
          </p:nvPr>
        </p:nvSpPr>
        <p:spPr>
          <a:xfrm>
            <a:off x="142102" y="579010"/>
            <a:ext cx="8031124" cy="786926"/>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3800"/>
              <a:buFont typeface="Candara"/>
              <a:buNone/>
            </a:pPr>
            <a:r>
              <a:rPr b="1" lang="en" sz="3800">
                <a:latin typeface="Candara"/>
                <a:ea typeface="Candara"/>
                <a:cs typeface="Candara"/>
                <a:sym typeface="Candara"/>
              </a:rPr>
              <a:t>WHAT I DO</a:t>
            </a:r>
            <a:endParaRPr sz="1100"/>
          </a:p>
        </p:txBody>
      </p:sp>
      <p:sp>
        <p:nvSpPr>
          <p:cNvPr id="291" name="Google Shape;291;p35"/>
          <p:cNvSpPr/>
          <p:nvPr/>
        </p:nvSpPr>
        <p:spPr>
          <a:xfrm>
            <a:off x="225511" y="1065770"/>
            <a:ext cx="2877835" cy="176084"/>
          </a:xfrm>
          <a:prstGeom prst="rect">
            <a:avLst/>
          </a:prstGeom>
          <a:solidFill>
            <a:srgbClr val="7B0503"/>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pic>
        <p:nvPicPr>
          <p:cNvPr descr="A picture containing text, player&#10;&#10;Description automatically generated" id="292" name="Google Shape;292;p35"/>
          <p:cNvPicPr preferRelativeResize="0"/>
          <p:nvPr/>
        </p:nvPicPr>
        <p:blipFill rotWithShape="1">
          <a:blip r:embed="rId3">
            <a:alphaModFix/>
          </a:blip>
          <a:srcRect b="0" l="0" r="0" t="0"/>
          <a:stretch/>
        </p:blipFill>
        <p:spPr>
          <a:xfrm>
            <a:off x="142102" y="1444523"/>
            <a:ext cx="8859794" cy="3070070"/>
          </a:xfrm>
          <a:prstGeom prst="rect">
            <a:avLst/>
          </a:prstGeom>
          <a:noFill/>
          <a:ln>
            <a:noFill/>
          </a:ln>
        </p:spPr>
      </p:pic>
      <p:sp>
        <p:nvSpPr>
          <p:cNvPr id="293" name="Google Shape;293;p35"/>
          <p:cNvSpPr txBox="1"/>
          <p:nvPr/>
        </p:nvSpPr>
        <p:spPr>
          <a:xfrm>
            <a:off x="225510" y="1444523"/>
            <a:ext cx="2877835" cy="307007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 sz="1500" u="sng" cap="none" strike="noStrike">
                <a:solidFill>
                  <a:schemeClr val="lt2"/>
                </a:solidFill>
                <a:latin typeface="Short Stack"/>
                <a:ea typeface="Short Stack"/>
                <a:cs typeface="Short Stack"/>
                <a:sym typeface="Short Stack"/>
              </a:rPr>
              <a:t>Life</a:t>
            </a:r>
            <a:endParaRPr b="0" i="0" sz="1100" u="none" cap="none" strike="noStrike">
              <a:solidFill>
                <a:srgbClr val="000000"/>
              </a:solidFill>
              <a:latin typeface="Arial"/>
              <a:ea typeface="Arial"/>
              <a:cs typeface="Arial"/>
              <a:sym typeface="Arial"/>
            </a:endParaRPr>
          </a:p>
          <a:p>
            <a:pPr indent="-222250" lvl="0" marL="215900" marR="0" rtl="0" algn="l">
              <a:lnSpc>
                <a:spcPct val="100000"/>
              </a:lnSpc>
              <a:spcBef>
                <a:spcPts val="0"/>
              </a:spcBef>
              <a:spcAft>
                <a:spcPts val="0"/>
              </a:spcAft>
              <a:buClr>
                <a:schemeClr val="lt2"/>
              </a:buClr>
              <a:buSzPts val="1500"/>
              <a:buFont typeface="Arial"/>
              <a:buChar char="•"/>
            </a:pPr>
            <a:r>
              <a:rPr b="0" i="0" lang="en" sz="1500" u="none" cap="none" strike="noStrike">
                <a:solidFill>
                  <a:schemeClr val="lt2"/>
                </a:solidFill>
                <a:latin typeface="Short Stack"/>
                <a:ea typeface="Short Stack"/>
                <a:cs typeface="Short Stack"/>
                <a:sym typeface="Short Stack"/>
              </a:rPr>
              <a:t>Mortgage Protection</a:t>
            </a:r>
            <a:endParaRPr b="0" i="0" sz="1100" u="none" cap="none" strike="noStrike">
              <a:solidFill>
                <a:srgbClr val="000000"/>
              </a:solidFill>
              <a:latin typeface="Arial"/>
              <a:ea typeface="Arial"/>
              <a:cs typeface="Arial"/>
              <a:sym typeface="Arial"/>
            </a:endParaRPr>
          </a:p>
          <a:p>
            <a:pPr indent="-222250" lvl="0" marL="215900" marR="0" rtl="0" algn="l">
              <a:lnSpc>
                <a:spcPct val="100000"/>
              </a:lnSpc>
              <a:spcBef>
                <a:spcPts val="0"/>
              </a:spcBef>
              <a:spcAft>
                <a:spcPts val="0"/>
              </a:spcAft>
              <a:buClr>
                <a:schemeClr val="lt2"/>
              </a:buClr>
              <a:buSzPts val="1500"/>
              <a:buFont typeface="Arial"/>
              <a:buChar char="•"/>
            </a:pPr>
            <a:r>
              <a:rPr b="0" i="0" lang="en" sz="1500" u="none" cap="none" strike="noStrike">
                <a:solidFill>
                  <a:schemeClr val="lt2"/>
                </a:solidFill>
                <a:latin typeface="Short Stack"/>
                <a:ea typeface="Short Stack"/>
                <a:cs typeface="Short Stack"/>
                <a:sym typeface="Short Stack"/>
              </a:rPr>
              <a:t>Term, Universal and Whole</a:t>
            </a:r>
            <a:endParaRPr b="0" i="0" sz="1100" u="none" cap="none" strike="noStrike">
              <a:solidFill>
                <a:srgbClr val="000000"/>
              </a:solidFill>
              <a:latin typeface="Arial"/>
              <a:ea typeface="Arial"/>
              <a:cs typeface="Arial"/>
              <a:sym typeface="Arial"/>
            </a:endParaRPr>
          </a:p>
          <a:p>
            <a:pPr indent="-222250" lvl="0" marL="215900" marR="0" rtl="0" algn="l">
              <a:lnSpc>
                <a:spcPct val="100000"/>
              </a:lnSpc>
              <a:spcBef>
                <a:spcPts val="0"/>
              </a:spcBef>
              <a:spcAft>
                <a:spcPts val="0"/>
              </a:spcAft>
              <a:buClr>
                <a:schemeClr val="lt2"/>
              </a:buClr>
              <a:buSzPts val="1500"/>
              <a:buFont typeface="Arial"/>
              <a:buChar char="•"/>
            </a:pPr>
            <a:r>
              <a:rPr b="0" i="0" lang="en" sz="1500" u="none" cap="none" strike="noStrike">
                <a:solidFill>
                  <a:schemeClr val="lt2"/>
                </a:solidFill>
                <a:latin typeface="Short Stack"/>
                <a:ea typeface="Short Stack"/>
                <a:cs typeface="Short Stack"/>
                <a:sym typeface="Short Stack"/>
              </a:rPr>
              <a:t>Final/Burial Expenses</a:t>
            </a:r>
            <a:endParaRPr b="0" i="0" sz="1100" u="none" cap="none" strike="noStrike">
              <a:solidFill>
                <a:srgbClr val="000000"/>
              </a:solidFill>
              <a:latin typeface="Arial"/>
              <a:ea typeface="Arial"/>
              <a:cs typeface="Arial"/>
              <a:sym typeface="Arial"/>
            </a:endParaRPr>
          </a:p>
          <a:p>
            <a:pPr indent="-222250" lvl="0" marL="215900" marR="0" rtl="0" algn="l">
              <a:lnSpc>
                <a:spcPct val="100000"/>
              </a:lnSpc>
              <a:spcBef>
                <a:spcPts val="0"/>
              </a:spcBef>
              <a:spcAft>
                <a:spcPts val="0"/>
              </a:spcAft>
              <a:buClr>
                <a:schemeClr val="lt2"/>
              </a:buClr>
              <a:buSzPts val="1500"/>
              <a:buFont typeface="Arial"/>
              <a:buChar char="•"/>
            </a:pPr>
            <a:r>
              <a:rPr b="0" i="0" lang="en" sz="1500" u="none" cap="none" strike="noStrike">
                <a:solidFill>
                  <a:schemeClr val="lt2"/>
                </a:solidFill>
                <a:latin typeface="Short Stack"/>
                <a:ea typeface="Short Stack"/>
                <a:cs typeface="Short Stack"/>
                <a:sym typeface="Short Stack"/>
              </a:rPr>
              <a:t>Accidental</a:t>
            </a:r>
            <a:endParaRPr b="0" i="0" sz="1100" u="none" cap="none" strike="noStrike">
              <a:solidFill>
                <a:srgbClr val="000000"/>
              </a:solidFill>
              <a:latin typeface="Arial"/>
              <a:ea typeface="Arial"/>
              <a:cs typeface="Arial"/>
              <a:sym typeface="Arial"/>
            </a:endParaRPr>
          </a:p>
          <a:p>
            <a:pPr indent="-127000" lvl="0" marL="215900" marR="0" rtl="0" algn="l">
              <a:lnSpc>
                <a:spcPct val="100000"/>
              </a:lnSpc>
              <a:spcBef>
                <a:spcPts val="0"/>
              </a:spcBef>
              <a:spcAft>
                <a:spcPts val="0"/>
              </a:spcAft>
              <a:buClr>
                <a:schemeClr val="dk1"/>
              </a:buClr>
              <a:buSzPts val="1500"/>
              <a:buFont typeface="Arial"/>
              <a:buNone/>
            </a:pPr>
            <a:r>
              <a:t/>
            </a:r>
            <a:endParaRPr b="0" i="0" sz="1500" u="none" cap="none" strike="noStrike">
              <a:solidFill>
                <a:schemeClr val="lt2"/>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rPr b="0" i="0" lang="en" sz="1500" u="sng" cap="none" strike="noStrike">
                <a:solidFill>
                  <a:schemeClr val="lt2"/>
                </a:solidFill>
                <a:latin typeface="Short Stack"/>
                <a:ea typeface="Short Stack"/>
                <a:cs typeface="Short Stack"/>
                <a:sym typeface="Short Stack"/>
              </a:rPr>
              <a:t>Health</a:t>
            </a:r>
            <a:endParaRPr b="0" i="0" sz="1100" u="none" cap="none" strike="noStrike">
              <a:solidFill>
                <a:srgbClr val="000000"/>
              </a:solidFill>
              <a:latin typeface="Arial"/>
              <a:ea typeface="Arial"/>
              <a:cs typeface="Arial"/>
              <a:sym typeface="Arial"/>
            </a:endParaRPr>
          </a:p>
          <a:p>
            <a:pPr indent="-222250" lvl="0" marL="215900" marR="0" rtl="0" algn="l">
              <a:lnSpc>
                <a:spcPct val="100000"/>
              </a:lnSpc>
              <a:spcBef>
                <a:spcPts val="0"/>
              </a:spcBef>
              <a:spcAft>
                <a:spcPts val="0"/>
              </a:spcAft>
              <a:buClr>
                <a:schemeClr val="lt2"/>
              </a:buClr>
              <a:buSzPts val="1500"/>
              <a:buFont typeface="Arial"/>
              <a:buChar char="•"/>
            </a:pPr>
            <a:r>
              <a:rPr b="0" i="0" lang="en" sz="1500" u="none" cap="none" strike="noStrike">
                <a:solidFill>
                  <a:schemeClr val="lt2"/>
                </a:solidFill>
                <a:latin typeface="Short Stack"/>
                <a:ea typeface="Short Stack"/>
                <a:cs typeface="Short Stack"/>
                <a:sym typeface="Short Stack"/>
              </a:rPr>
              <a:t>Dental</a:t>
            </a:r>
            <a:endParaRPr b="0" i="0" sz="1100" u="none" cap="none" strike="noStrike">
              <a:solidFill>
                <a:srgbClr val="000000"/>
              </a:solidFill>
              <a:latin typeface="Arial"/>
              <a:ea typeface="Arial"/>
              <a:cs typeface="Arial"/>
              <a:sym typeface="Arial"/>
            </a:endParaRPr>
          </a:p>
          <a:p>
            <a:pPr indent="-222250" lvl="0" marL="215900" marR="0" rtl="0" algn="l">
              <a:lnSpc>
                <a:spcPct val="100000"/>
              </a:lnSpc>
              <a:spcBef>
                <a:spcPts val="0"/>
              </a:spcBef>
              <a:spcAft>
                <a:spcPts val="0"/>
              </a:spcAft>
              <a:buClr>
                <a:schemeClr val="lt2"/>
              </a:buClr>
              <a:buSzPts val="1500"/>
              <a:buFont typeface="Arial"/>
              <a:buChar char="•"/>
            </a:pPr>
            <a:r>
              <a:rPr b="0" i="0" lang="en" sz="1500" u="none" cap="none" strike="noStrike">
                <a:solidFill>
                  <a:schemeClr val="lt2"/>
                </a:solidFill>
                <a:latin typeface="Short Stack"/>
                <a:ea typeface="Short Stack"/>
                <a:cs typeface="Short Stack"/>
                <a:sym typeface="Short Stack"/>
              </a:rPr>
              <a:t>Disability</a:t>
            </a:r>
            <a:endParaRPr b="0" i="0" sz="1100" u="none" cap="none" strike="noStrike">
              <a:solidFill>
                <a:srgbClr val="000000"/>
              </a:solidFill>
              <a:latin typeface="Arial"/>
              <a:ea typeface="Arial"/>
              <a:cs typeface="Arial"/>
              <a:sym typeface="Arial"/>
            </a:endParaRPr>
          </a:p>
          <a:p>
            <a:pPr indent="-222250" lvl="0" marL="215900" marR="0" rtl="0" algn="l">
              <a:lnSpc>
                <a:spcPct val="100000"/>
              </a:lnSpc>
              <a:spcBef>
                <a:spcPts val="0"/>
              </a:spcBef>
              <a:spcAft>
                <a:spcPts val="0"/>
              </a:spcAft>
              <a:buClr>
                <a:schemeClr val="lt2"/>
              </a:buClr>
              <a:buSzPts val="1500"/>
              <a:buFont typeface="Arial"/>
              <a:buChar char="•"/>
            </a:pPr>
            <a:r>
              <a:rPr b="0" i="0" lang="en" sz="1500" u="none" cap="none" strike="noStrike">
                <a:solidFill>
                  <a:schemeClr val="lt2"/>
                </a:solidFill>
                <a:latin typeface="Short Stack"/>
                <a:ea typeface="Short Stack"/>
                <a:cs typeface="Short Stack"/>
                <a:sym typeface="Short Stack"/>
              </a:rPr>
              <a:t>Medicare Supplemental</a:t>
            </a:r>
            <a:endParaRPr b="0" i="0" sz="1100" u="none" cap="none" strike="noStrike">
              <a:solidFill>
                <a:srgbClr val="000000"/>
              </a:solidFill>
              <a:latin typeface="Arial"/>
              <a:ea typeface="Arial"/>
              <a:cs typeface="Arial"/>
              <a:sym typeface="Arial"/>
            </a:endParaRPr>
          </a:p>
          <a:p>
            <a:pPr indent="-222250" lvl="0" marL="215900" marR="0" rtl="0" algn="l">
              <a:lnSpc>
                <a:spcPct val="100000"/>
              </a:lnSpc>
              <a:spcBef>
                <a:spcPts val="0"/>
              </a:spcBef>
              <a:spcAft>
                <a:spcPts val="0"/>
              </a:spcAft>
              <a:buClr>
                <a:schemeClr val="lt2"/>
              </a:buClr>
              <a:buSzPts val="1500"/>
              <a:buFont typeface="Arial"/>
              <a:buChar char="•"/>
            </a:pPr>
            <a:r>
              <a:rPr b="0" i="0" lang="en" sz="1500" u="none" cap="none" strike="noStrike">
                <a:solidFill>
                  <a:schemeClr val="lt2"/>
                </a:solidFill>
                <a:latin typeface="Short Stack"/>
                <a:ea typeface="Short Stack"/>
                <a:cs typeface="Short Stack"/>
                <a:sym typeface="Short Stack"/>
              </a:rPr>
              <a:t>Long Term Care</a:t>
            </a:r>
            <a:endParaRPr b="0" i="0" sz="1100" u="none" cap="none" strike="noStrike">
              <a:solidFill>
                <a:srgbClr val="000000"/>
              </a:solidFill>
              <a:latin typeface="Arial"/>
              <a:ea typeface="Arial"/>
              <a:cs typeface="Arial"/>
              <a:sym typeface="Arial"/>
            </a:endParaRPr>
          </a:p>
          <a:p>
            <a:pPr indent="-222250" lvl="0" marL="215900" marR="0" rtl="0" algn="l">
              <a:lnSpc>
                <a:spcPct val="100000"/>
              </a:lnSpc>
              <a:spcBef>
                <a:spcPts val="0"/>
              </a:spcBef>
              <a:spcAft>
                <a:spcPts val="0"/>
              </a:spcAft>
              <a:buClr>
                <a:schemeClr val="lt2"/>
              </a:buClr>
              <a:buSzPts val="1500"/>
              <a:buFont typeface="Arial"/>
              <a:buChar char="•"/>
            </a:pPr>
            <a:r>
              <a:rPr b="0" i="0" lang="en" sz="1500" u="none" cap="none" strike="noStrike">
                <a:solidFill>
                  <a:schemeClr val="lt2"/>
                </a:solidFill>
                <a:latin typeface="Short Stack"/>
                <a:ea typeface="Short Stack"/>
                <a:cs typeface="Short Stack"/>
                <a:sym typeface="Short Stack"/>
              </a:rPr>
              <a:t>Critical Illness</a:t>
            </a:r>
            <a:endParaRPr b="0" i="0" sz="1100" u="none" cap="none" strike="noStrike">
              <a:solidFill>
                <a:srgbClr val="000000"/>
              </a:solidFill>
              <a:latin typeface="Arial"/>
              <a:ea typeface="Arial"/>
              <a:cs typeface="Arial"/>
              <a:sym typeface="Arial"/>
            </a:endParaRPr>
          </a:p>
        </p:txBody>
      </p:sp>
      <p:pic>
        <p:nvPicPr>
          <p:cNvPr descr="Text, icon&#10;&#10;Description automatically generated" id="294" name="Google Shape;294;p35"/>
          <p:cNvPicPr preferRelativeResize="0"/>
          <p:nvPr/>
        </p:nvPicPr>
        <p:blipFill rotWithShape="1">
          <a:blip r:embed="rId4">
            <a:alphaModFix/>
          </a:blip>
          <a:srcRect b="0" l="0" r="0" t="0"/>
          <a:stretch/>
        </p:blipFill>
        <p:spPr>
          <a:xfrm>
            <a:off x="6915150" y="4638675"/>
            <a:ext cx="2228850" cy="504825"/>
          </a:xfrm>
          <a:prstGeom prst="rect">
            <a:avLst/>
          </a:prstGeom>
          <a:noFill/>
          <a:ln>
            <a:noFill/>
          </a:ln>
        </p:spPr>
      </p:pic>
      <p:sp>
        <p:nvSpPr>
          <p:cNvPr id="295" name="Google Shape;295;p35"/>
          <p:cNvSpPr txBox="1"/>
          <p:nvPr/>
        </p:nvSpPr>
        <p:spPr>
          <a:xfrm>
            <a:off x="3496961" y="1852010"/>
            <a:ext cx="2150075" cy="119455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 sz="1500" u="sng" cap="none" strike="noStrike">
                <a:solidFill>
                  <a:schemeClr val="lt2"/>
                </a:solidFill>
                <a:latin typeface="Short Stack"/>
                <a:ea typeface="Short Stack"/>
                <a:cs typeface="Short Stack"/>
                <a:sym typeface="Short Stack"/>
              </a:rPr>
              <a:t>Asset Strategies</a:t>
            </a:r>
            <a:endParaRPr b="0" i="0" sz="1100" u="none" cap="none" strike="noStrike">
              <a:solidFill>
                <a:srgbClr val="000000"/>
              </a:solidFill>
              <a:latin typeface="Arial"/>
              <a:ea typeface="Arial"/>
              <a:cs typeface="Arial"/>
              <a:sym typeface="Arial"/>
            </a:endParaRPr>
          </a:p>
          <a:p>
            <a:pPr indent="-222250" lvl="0" marL="215900" marR="0" rtl="0" algn="l">
              <a:lnSpc>
                <a:spcPct val="100000"/>
              </a:lnSpc>
              <a:spcBef>
                <a:spcPts val="0"/>
              </a:spcBef>
              <a:spcAft>
                <a:spcPts val="0"/>
              </a:spcAft>
              <a:buClr>
                <a:schemeClr val="lt2"/>
              </a:buClr>
              <a:buSzPts val="1500"/>
              <a:buFont typeface="Arial"/>
              <a:buChar char="•"/>
            </a:pPr>
            <a:r>
              <a:rPr b="0" i="0" lang="en" sz="1500" u="none" cap="none" strike="noStrike">
                <a:solidFill>
                  <a:schemeClr val="lt2"/>
                </a:solidFill>
                <a:latin typeface="Short Stack"/>
                <a:ea typeface="Short Stack"/>
                <a:cs typeface="Short Stack"/>
                <a:sym typeface="Short Stack"/>
              </a:rPr>
              <a:t>Annuities</a:t>
            </a:r>
            <a:endParaRPr b="0" i="0" sz="1100" u="none" cap="none" strike="noStrike">
              <a:solidFill>
                <a:srgbClr val="000000"/>
              </a:solidFill>
              <a:latin typeface="Arial"/>
              <a:ea typeface="Arial"/>
              <a:cs typeface="Arial"/>
              <a:sym typeface="Arial"/>
            </a:endParaRPr>
          </a:p>
          <a:p>
            <a:pPr indent="-222250" lvl="0" marL="215900" marR="0" rtl="0" algn="l">
              <a:lnSpc>
                <a:spcPct val="100000"/>
              </a:lnSpc>
              <a:spcBef>
                <a:spcPts val="0"/>
              </a:spcBef>
              <a:spcAft>
                <a:spcPts val="0"/>
              </a:spcAft>
              <a:buClr>
                <a:schemeClr val="lt2"/>
              </a:buClr>
              <a:buSzPts val="1500"/>
              <a:buFont typeface="Arial"/>
              <a:buChar char="•"/>
            </a:pPr>
            <a:r>
              <a:rPr b="0" i="0" lang="en" sz="1500" u="none" cap="none" strike="noStrike">
                <a:solidFill>
                  <a:schemeClr val="lt2"/>
                </a:solidFill>
                <a:latin typeface="Short Stack"/>
                <a:ea typeface="Short Stack"/>
                <a:cs typeface="Short Stack"/>
                <a:sym typeface="Short Stack"/>
              </a:rPr>
              <a:t>Indexed Universal Life</a:t>
            </a:r>
            <a:endParaRPr b="0" i="0" sz="1100" u="none" cap="none" strike="noStrike">
              <a:solidFill>
                <a:srgbClr val="000000"/>
              </a:solidFill>
              <a:latin typeface="Arial"/>
              <a:ea typeface="Arial"/>
              <a:cs typeface="Arial"/>
              <a:sym typeface="Arial"/>
            </a:endParaRPr>
          </a:p>
          <a:p>
            <a:pPr indent="-222250" lvl="0" marL="215900" marR="0" rtl="0" algn="l">
              <a:lnSpc>
                <a:spcPct val="100000"/>
              </a:lnSpc>
              <a:spcBef>
                <a:spcPts val="0"/>
              </a:spcBef>
              <a:spcAft>
                <a:spcPts val="0"/>
              </a:spcAft>
              <a:buClr>
                <a:schemeClr val="lt2"/>
              </a:buClr>
              <a:buSzPts val="1500"/>
              <a:buFont typeface="Arial"/>
              <a:buChar char="•"/>
            </a:pPr>
            <a:r>
              <a:rPr b="0" i="0" lang="en" sz="1500" u="none" cap="none" strike="noStrike">
                <a:solidFill>
                  <a:schemeClr val="lt2"/>
                </a:solidFill>
                <a:latin typeface="Short Stack"/>
                <a:ea typeface="Short Stack"/>
                <a:cs typeface="Short Stack"/>
                <a:sym typeface="Short Stack"/>
              </a:rPr>
              <a:t>College Tuition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6"/>
          <p:cNvSpPr txBox="1"/>
          <p:nvPr>
            <p:ph type="title"/>
          </p:nvPr>
        </p:nvSpPr>
        <p:spPr>
          <a:xfrm>
            <a:off x="142102" y="579010"/>
            <a:ext cx="8031124" cy="786926"/>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3800"/>
              <a:buFont typeface="Candara"/>
              <a:buNone/>
            </a:pPr>
            <a:r>
              <a:rPr b="1" lang="en" sz="3800">
                <a:latin typeface="Candara"/>
                <a:ea typeface="Candara"/>
                <a:cs typeface="Candara"/>
                <a:sym typeface="Candara"/>
              </a:rPr>
              <a:t>KNOWING YOUR OPTIONS</a:t>
            </a:r>
            <a:endParaRPr sz="1100"/>
          </a:p>
        </p:txBody>
      </p:sp>
      <p:sp>
        <p:nvSpPr>
          <p:cNvPr id="301" name="Google Shape;301;p36"/>
          <p:cNvSpPr/>
          <p:nvPr/>
        </p:nvSpPr>
        <p:spPr>
          <a:xfrm>
            <a:off x="225511" y="1065770"/>
            <a:ext cx="2877835" cy="176084"/>
          </a:xfrm>
          <a:prstGeom prst="rect">
            <a:avLst/>
          </a:prstGeom>
          <a:solidFill>
            <a:srgbClr val="7B0503"/>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pic>
        <p:nvPicPr>
          <p:cNvPr descr="A picture containing text, player&#10;&#10;Description automatically generated" id="302" name="Google Shape;302;p36"/>
          <p:cNvPicPr preferRelativeResize="0"/>
          <p:nvPr/>
        </p:nvPicPr>
        <p:blipFill rotWithShape="1">
          <a:blip r:embed="rId3">
            <a:alphaModFix/>
          </a:blip>
          <a:srcRect b="0" l="0" r="0" t="0"/>
          <a:stretch/>
        </p:blipFill>
        <p:spPr>
          <a:xfrm>
            <a:off x="191619" y="1386800"/>
            <a:ext cx="8859794" cy="3070070"/>
          </a:xfrm>
          <a:prstGeom prst="rect">
            <a:avLst/>
          </a:prstGeom>
          <a:noFill/>
          <a:ln>
            <a:noFill/>
          </a:ln>
        </p:spPr>
      </p:pic>
      <p:sp>
        <p:nvSpPr>
          <p:cNvPr id="303" name="Google Shape;303;p36"/>
          <p:cNvSpPr txBox="1"/>
          <p:nvPr/>
        </p:nvSpPr>
        <p:spPr>
          <a:xfrm>
            <a:off x="225510" y="1444523"/>
            <a:ext cx="2877835" cy="295462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 sz="1500" u="sng" cap="none" strike="noStrike">
                <a:solidFill>
                  <a:schemeClr val="lt2"/>
                </a:solidFill>
                <a:latin typeface="Short Stack"/>
                <a:ea typeface="Short Stack"/>
                <a:cs typeface="Short Stack"/>
                <a:sym typeface="Short Stack"/>
              </a:rPr>
              <a:t>Option 1</a:t>
            </a:r>
            <a:endParaRPr sz="1100"/>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100" u="none" cap="none" strike="noStrike">
                <a:solidFill>
                  <a:schemeClr val="lt2"/>
                </a:solidFill>
                <a:latin typeface="Short Stack"/>
                <a:ea typeface="Short Stack"/>
                <a:cs typeface="Short Stack"/>
                <a:sym typeface="Short Stack"/>
              </a:rPr>
              <a:t>Full Mortgage Payoff</a:t>
            </a:r>
            <a:endParaRPr sz="1100"/>
          </a:p>
          <a:p>
            <a:pPr indent="0" lvl="0" marL="0" marR="0" rtl="0" algn="l">
              <a:lnSpc>
                <a:spcPct val="100000"/>
              </a:lnSpc>
              <a:spcBef>
                <a:spcPts val="0"/>
              </a:spcBef>
              <a:spcAft>
                <a:spcPts val="0"/>
              </a:spcAft>
              <a:buNone/>
            </a:pPr>
            <a:r>
              <a:t/>
            </a:r>
            <a:endParaRPr b="0" i="0" sz="1100" u="none" cap="none" strike="noStrike">
              <a:solidFill>
                <a:schemeClr val="lt2"/>
              </a:solidFill>
              <a:latin typeface="Short Stack"/>
              <a:ea typeface="Short Stack"/>
              <a:cs typeface="Short Stack"/>
              <a:sym typeface="Short Stack"/>
            </a:endParaRPr>
          </a:p>
          <a:p>
            <a:pPr indent="0" lvl="0" marL="0" marR="0" rtl="0" algn="l">
              <a:lnSpc>
                <a:spcPct val="100000"/>
              </a:lnSpc>
              <a:spcBef>
                <a:spcPts val="0"/>
              </a:spcBef>
              <a:spcAft>
                <a:spcPts val="0"/>
              </a:spcAft>
              <a:buNone/>
            </a:pPr>
            <a:r>
              <a:rPr b="0" i="0" lang="en" sz="1100" u="none" cap="none" strike="noStrike">
                <a:solidFill>
                  <a:schemeClr val="lt2"/>
                </a:solidFill>
                <a:latin typeface="Short Stack"/>
                <a:ea typeface="Short Stack"/>
                <a:cs typeface="Short Stack"/>
                <a:sym typeface="Short Stack"/>
              </a:rPr>
              <a:t>- Harder to qualify for as we age and/or develop health issues</a:t>
            </a:r>
            <a:endParaRPr sz="1100"/>
          </a:p>
          <a:p>
            <a:pPr indent="-127000" lvl="0" marL="215900" marR="0" rtl="0" algn="l">
              <a:lnSpc>
                <a:spcPct val="100000"/>
              </a:lnSpc>
              <a:spcBef>
                <a:spcPts val="0"/>
              </a:spcBef>
              <a:spcAft>
                <a:spcPts val="0"/>
              </a:spcAft>
              <a:buClr>
                <a:schemeClr val="lt2"/>
              </a:buClr>
              <a:buSzPts val="1500"/>
              <a:buFont typeface="Arial"/>
              <a:buNone/>
            </a:pPr>
            <a:r>
              <a:t/>
            </a:r>
            <a:endParaRPr b="0" i="0" sz="1100" u="none" cap="none" strike="noStrike">
              <a:solidFill>
                <a:schemeClr val="lt2"/>
              </a:solidFill>
              <a:latin typeface="Short Stack"/>
              <a:ea typeface="Short Stack"/>
              <a:cs typeface="Short Stack"/>
              <a:sym typeface="Short Stack"/>
            </a:endParaRPr>
          </a:p>
          <a:p>
            <a:pPr indent="-127000" lvl="0" marL="215900" marR="0" rtl="0" algn="l">
              <a:lnSpc>
                <a:spcPct val="100000"/>
              </a:lnSpc>
              <a:spcBef>
                <a:spcPts val="0"/>
              </a:spcBef>
              <a:spcAft>
                <a:spcPts val="0"/>
              </a:spcAft>
              <a:buClr>
                <a:schemeClr val="dk1"/>
              </a:buClr>
              <a:buSzPts val="1500"/>
              <a:buFont typeface="Arial"/>
              <a:buNone/>
            </a:pPr>
            <a:r>
              <a:t/>
            </a:r>
            <a:endParaRPr b="0" i="0" sz="1100" u="none" cap="none" strike="noStrike">
              <a:solidFill>
                <a:schemeClr val="lt2"/>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rPr b="0" i="0" lang="en" sz="1500" u="sng" cap="none" strike="noStrike">
                <a:solidFill>
                  <a:schemeClr val="lt2"/>
                </a:solidFill>
                <a:latin typeface="Short Stack"/>
                <a:ea typeface="Short Stack"/>
                <a:cs typeface="Short Stack"/>
                <a:sym typeface="Short Stack"/>
              </a:rPr>
              <a:t>Option 2</a:t>
            </a:r>
            <a:endParaRPr sz="1100"/>
          </a:p>
          <a:p>
            <a:pPr indent="0" lvl="0" marL="0" marR="0" rtl="0" algn="l">
              <a:lnSpc>
                <a:spcPct val="100000"/>
              </a:lnSpc>
              <a:spcBef>
                <a:spcPts val="0"/>
              </a:spcBef>
              <a:spcAft>
                <a:spcPts val="0"/>
              </a:spcAft>
              <a:buClr>
                <a:srgbClr val="000000"/>
              </a:buClr>
              <a:buSzPts val="1100"/>
              <a:buFont typeface="Arial"/>
              <a:buNone/>
            </a:pPr>
            <a:r>
              <a:t/>
            </a:r>
            <a:endParaRPr b="0" i="0" sz="1100" u="sng" cap="none" strike="noStrike">
              <a:solidFill>
                <a:schemeClr val="lt2"/>
              </a:solidFill>
              <a:latin typeface="Short Stack"/>
              <a:ea typeface="Short Stack"/>
              <a:cs typeface="Short Stack"/>
              <a:sym typeface="Short Stack"/>
            </a:endParaRPr>
          </a:p>
          <a:p>
            <a:pPr indent="0" lvl="0" marL="0" marR="0" rtl="0" algn="l">
              <a:lnSpc>
                <a:spcPct val="100000"/>
              </a:lnSpc>
              <a:spcBef>
                <a:spcPts val="0"/>
              </a:spcBef>
              <a:spcAft>
                <a:spcPts val="0"/>
              </a:spcAft>
              <a:buNone/>
            </a:pPr>
            <a:r>
              <a:rPr b="0" i="0" lang="en" sz="1100" u="none" cap="none" strike="noStrike">
                <a:solidFill>
                  <a:schemeClr val="lt2"/>
                </a:solidFill>
                <a:latin typeface="Short Stack"/>
                <a:ea typeface="Short Stack"/>
                <a:cs typeface="Short Stack"/>
                <a:sym typeface="Short Stack"/>
              </a:rPr>
              <a:t>Half Mortgage Payoff</a:t>
            </a:r>
            <a:endParaRPr sz="1100"/>
          </a:p>
          <a:p>
            <a:pPr indent="0" lvl="0" marL="0" marR="0" rtl="0" algn="l">
              <a:lnSpc>
                <a:spcPct val="100000"/>
              </a:lnSpc>
              <a:spcBef>
                <a:spcPts val="0"/>
              </a:spcBef>
              <a:spcAft>
                <a:spcPts val="0"/>
              </a:spcAft>
              <a:buNone/>
            </a:pPr>
            <a:r>
              <a:t/>
            </a:r>
            <a:endParaRPr b="0" i="0" sz="1100" u="none" cap="none" strike="noStrike">
              <a:solidFill>
                <a:schemeClr val="lt2"/>
              </a:solidFill>
              <a:latin typeface="Short Stack"/>
              <a:ea typeface="Short Stack"/>
              <a:cs typeface="Short Stack"/>
              <a:sym typeface="Short Stack"/>
            </a:endParaRPr>
          </a:p>
          <a:p>
            <a:pPr indent="-222250" lvl="0" marL="215900" marR="0" rtl="0" algn="l">
              <a:lnSpc>
                <a:spcPct val="100000"/>
              </a:lnSpc>
              <a:spcBef>
                <a:spcPts val="0"/>
              </a:spcBef>
              <a:spcAft>
                <a:spcPts val="0"/>
              </a:spcAft>
              <a:buClr>
                <a:schemeClr val="lt2"/>
              </a:buClr>
              <a:buSzPts val="1500"/>
              <a:buFont typeface="Arial"/>
              <a:buChar char="-"/>
            </a:pPr>
            <a:r>
              <a:rPr b="0" i="0" lang="en" sz="1100" u="none" cap="none" strike="noStrike">
                <a:solidFill>
                  <a:schemeClr val="lt2"/>
                </a:solidFill>
                <a:latin typeface="Short Stack"/>
                <a:ea typeface="Short Stack"/>
                <a:cs typeface="Short Stack"/>
                <a:sym typeface="Short Stack"/>
              </a:rPr>
              <a:t>Partial Coverage for natural death &amp; partial coverage for accidental only</a:t>
            </a:r>
            <a:endParaRPr sz="1100"/>
          </a:p>
          <a:p>
            <a:pPr indent="-222250" lvl="0" marL="215900" marR="0" rtl="0" algn="l">
              <a:lnSpc>
                <a:spcPct val="100000"/>
              </a:lnSpc>
              <a:spcBef>
                <a:spcPts val="0"/>
              </a:spcBef>
              <a:spcAft>
                <a:spcPts val="0"/>
              </a:spcAft>
              <a:buClr>
                <a:schemeClr val="lt2"/>
              </a:buClr>
              <a:buSzPts val="1500"/>
              <a:buFont typeface="Arial"/>
              <a:buChar char="-"/>
            </a:pPr>
            <a:r>
              <a:rPr b="0" i="0" lang="en" sz="1100" u="none" cap="none" strike="noStrike">
                <a:solidFill>
                  <a:schemeClr val="lt2"/>
                </a:solidFill>
                <a:latin typeface="Short Stack"/>
                <a:ea typeface="Short Stack"/>
                <a:cs typeface="Short Stack"/>
                <a:sym typeface="Short Stack"/>
              </a:rPr>
              <a:t>More affordable option</a:t>
            </a:r>
            <a:endParaRPr sz="1100"/>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descr="Text, icon&#10;&#10;Description automatically generated" id="304" name="Google Shape;304;p36"/>
          <p:cNvPicPr preferRelativeResize="0"/>
          <p:nvPr/>
        </p:nvPicPr>
        <p:blipFill rotWithShape="1">
          <a:blip r:embed="rId4">
            <a:alphaModFix/>
          </a:blip>
          <a:srcRect b="0" l="0" r="0" t="0"/>
          <a:stretch/>
        </p:blipFill>
        <p:spPr>
          <a:xfrm>
            <a:off x="6915150" y="4638675"/>
            <a:ext cx="2228850" cy="504825"/>
          </a:xfrm>
          <a:prstGeom prst="rect">
            <a:avLst/>
          </a:prstGeom>
          <a:noFill/>
          <a:ln>
            <a:noFill/>
          </a:ln>
        </p:spPr>
      </p:pic>
      <p:sp>
        <p:nvSpPr>
          <p:cNvPr id="305" name="Google Shape;305;p36"/>
          <p:cNvSpPr txBox="1"/>
          <p:nvPr/>
        </p:nvSpPr>
        <p:spPr>
          <a:xfrm>
            <a:off x="3250606" y="1444523"/>
            <a:ext cx="2741821" cy="2793042"/>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 sz="1500" u="sng" cap="none" strike="noStrike">
                <a:solidFill>
                  <a:schemeClr val="lt2"/>
                </a:solidFill>
                <a:latin typeface="Short Stack"/>
                <a:ea typeface="Short Stack"/>
                <a:cs typeface="Short Stack"/>
                <a:sym typeface="Short Stack"/>
              </a:rPr>
              <a:t>Option 3</a:t>
            </a:r>
            <a:endParaRPr sz="1100"/>
          </a:p>
          <a:p>
            <a:pPr indent="0" lvl="0" marL="0" marR="0" rtl="0" algn="l">
              <a:lnSpc>
                <a:spcPct val="100000"/>
              </a:lnSpc>
              <a:spcBef>
                <a:spcPts val="0"/>
              </a:spcBef>
              <a:spcAft>
                <a:spcPts val="0"/>
              </a:spcAft>
              <a:buClr>
                <a:srgbClr val="000000"/>
              </a:buClr>
              <a:buSzPts val="1500"/>
              <a:buFont typeface="Arial"/>
              <a:buNone/>
            </a:pPr>
            <a:r>
              <a:t/>
            </a:r>
            <a:endParaRPr b="0" i="0" sz="1500" u="sng" cap="none" strike="noStrike">
              <a:solidFill>
                <a:schemeClr val="lt2"/>
              </a:solidFill>
              <a:latin typeface="Short Stack"/>
              <a:ea typeface="Short Stack"/>
              <a:cs typeface="Short Stack"/>
              <a:sym typeface="Short Stack"/>
            </a:endParaRPr>
          </a:p>
          <a:p>
            <a:pPr indent="0" lvl="0" marL="0" marR="0" rtl="0" algn="l">
              <a:lnSpc>
                <a:spcPct val="100000"/>
              </a:lnSpc>
              <a:spcBef>
                <a:spcPts val="0"/>
              </a:spcBef>
              <a:spcAft>
                <a:spcPts val="0"/>
              </a:spcAft>
              <a:buNone/>
            </a:pPr>
            <a:r>
              <a:rPr b="0" i="0" lang="en" sz="1100" u="none" cap="none" strike="noStrike">
                <a:solidFill>
                  <a:schemeClr val="lt2"/>
                </a:solidFill>
                <a:latin typeface="Short Stack"/>
                <a:ea typeface="Short Stack"/>
                <a:cs typeface="Short Stack"/>
                <a:sym typeface="Short Stack"/>
              </a:rPr>
              <a:t>Critical Period / Equity Protection</a:t>
            </a:r>
            <a:endParaRPr sz="1100"/>
          </a:p>
          <a:p>
            <a:pPr indent="0" lvl="0" marL="0" marR="0" rtl="0" algn="l">
              <a:lnSpc>
                <a:spcPct val="100000"/>
              </a:lnSpc>
              <a:spcBef>
                <a:spcPts val="0"/>
              </a:spcBef>
              <a:spcAft>
                <a:spcPts val="0"/>
              </a:spcAft>
              <a:buNone/>
            </a:pPr>
            <a:r>
              <a:t/>
            </a:r>
            <a:endParaRPr b="0" i="0" sz="1100" u="none" cap="none" strike="noStrike">
              <a:solidFill>
                <a:schemeClr val="lt2"/>
              </a:solidFill>
              <a:latin typeface="Short Stack"/>
              <a:ea typeface="Short Stack"/>
              <a:cs typeface="Short Stack"/>
              <a:sym typeface="Short Stack"/>
            </a:endParaRPr>
          </a:p>
          <a:p>
            <a:pPr indent="0" lvl="0" marL="0" marR="0" rtl="0" algn="l">
              <a:lnSpc>
                <a:spcPct val="100000"/>
              </a:lnSpc>
              <a:spcBef>
                <a:spcPts val="0"/>
              </a:spcBef>
              <a:spcAft>
                <a:spcPts val="0"/>
              </a:spcAft>
              <a:buNone/>
            </a:pPr>
            <a:r>
              <a:rPr b="0" i="0" lang="en" sz="1100" u="none" cap="none" strike="noStrike">
                <a:solidFill>
                  <a:schemeClr val="lt2"/>
                </a:solidFill>
                <a:latin typeface="Short Stack"/>
                <a:ea typeface="Short Stack"/>
                <a:cs typeface="Short Stack"/>
                <a:sym typeface="Short Stack"/>
              </a:rPr>
              <a:t>- Pays 6, 12, 18, 24 months of mortgage payments</a:t>
            </a:r>
            <a:endParaRPr sz="1100"/>
          </a:p>
          <a:p>
            <a:pPr indent="0" lvl="0" marL="0" marR="0" rtl="0" algn="l">
              <a:lnSpc>
                <a:spcPct val="100000"/>
              </a:lnSpc>
              <a:spcBef>
                <a:spcPts val="0"/>
              </a:spcBef>
              <a:spcAft>
                <a:spcPts val="0"/>
              </a:spcAft>
              <a:buNone/>
            </a:pPr>
            <a:r>
              <a:rPr b="0" i="0" lang="en" sz="1100" u="none" cap="none" strike="noStrike">
                <a:solidFill>
                  <a:schemeClr val="lt2"/>
                </a:solidFill>
                <a:latin typeface="Short Stack"/>
                <a:ea typeface="Short Stack"/>
                <a:cs typeface="Short Stack"/>
                <a:sym typeface="Short Stack"/>
              </a:rPr>
              <a:t>- Most popular plan after 65 yrs old</a:t>
            </a:r>
            <a:endParaRPr sz="1100"/>
          </a:p>
          <a:p>
            <a:pPr indent="0" lvl="0" marL="0" marR="0" rtl="0" algn="l">
              <a:lnSpc>
                <a:spcPct val="100000"/>
              </a:lnSpc>
              <a:spcBef>
                <a:spcPts val="0"/>
              </a:spcBef>
              <a:spcAft>
                <a:spcPts val="0"/>
              </a:spcAft>
              <a:buNone/>
            </a:pPr>
            <a:r>
              <a:rPr b="0" i="0" lang="en" sz="1100" u="none" cap="none" strike="noStrike">
                <a:solidFill>
                  <a:schemeClr val="lt2"/>
                </a:solidFill>
                <a:latin typeface="Short Stack"/>
                <a:ea typeface="Short Stack"/>
                <a:cs typeface="Short Stack"/>
                <a:sym typeface="Short Stack"/>
              </a:rPr>
              <a:t>- Psychologists say not to make any major decisions for at least 12 months during grieving process.</a:t>
            </a:r>
            <a:endParaRPr sz="1100"/>
          </a:p>
          <a:p>
            <a:pPr indent="0" lvl="0" marL="0" marR="0" rtl="0" algn="l">
              <a:lnSpc>
                <a:spcPct val="100000"/>
              </a:lnSpc>
              <a:spcBef>
                <a:spcPts val="0"/>
              </a:spcBef>
              <a:spcAft>
                <a:spcPts val="0"/>
              </a:spcAft>
              <a:buNone/>
            </a:pPr>
            <a:r>
              <a:rPr b="0" i="0" lang="en" sz="1100" u="none" cap="none" strike="noStrike">
                <a:solidFill>
                  <a:schemeClr val="lt2"/>
                </a:solidFill>
                <a:latin typeface="Short Stack"/>
                <a:ea typeface="Short Stack"/>
                <a:cs typeface="Short Stack"/>
                <a:sym typeface="Short Stack"/>
              </a:rPr>
              <a:t>- Gives time to put the house in the market, pack, sell and get the equity out.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sng" cap="none" strike="noStrike">
              <a:solidFill>
                <a:schemeClr val="lt2"/>
              </a:solidFill>
              <a:latin typeface="Short Stack"/>
              <a:ea typeface="Short Stack"/>
              <a:cs typeface="Short Stack"/>
              <a:sym typeface="Short St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7"/>
          <p:cNvSpPr txBox="1"/>
          <p:nvPr>
            <p:ph type="title"/>
          </p:nvPr>
        </p:nvSpPr>
        <p:spPr>
          <a:xfrm>
            <a:off x="142102" y="579010"/>
            <a:ext cx="8031124" cy="786926"/>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3800"/>
              <a:buFont typeface="Candara"/>
              <a:buNone/>
            </a:pPr>
            <a:r>
              <a:rPr b="1" lang="en" sz="3800">
                <a:latin typeface="Candara"/>
                <a:ea typeface="Candara"/>
                <a:cs typeface="Candara"/>
                <a:sym typeface="Candara"/>
              </a:rPr>
              <a:t>KNOWING YOUR OPTIONS</a:t>
            </a:r>
            <a:endParaRPr sz="1100"/>
          </a:p>
        </p:txBody>
      </p:sp>
      <p:sp>
        <p:nvSpPr>
          <p:cNvPr id="311" name="Google Shape;311;p37"/>
          <p:cNvSpPr/>
          <p:nvPr/>
        </p:nvSpPr>
        <p:spPr>
          <a:xfrm>
            <a:off x="225511" y="1065770"/>
            <a:ext cx="2877835" cy="176084"/>
          </a:xfrm>
          <a:prstGeom prst="rect">
            <a:avLst/>
          </a:prstGeom>
          <a:solidFill>
            <a:srgbClr val="7B0503"/>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pic>
        <p:nvPicPr>
          <p:cNvPr descr="A picture containing text, player&#10;&#10;Description automatically generated" id="312" name="Google Shape;312;p37"/>
          <p:cNvPicPr preferRelativeResize="0"/>
          <p:nvPr/>
        </p:nvPicPr>
        <p:blipFill rotWithShape="1">
          <a:blip r:embed="rId3">
            <a:alphaModFix/>
          </a:blip>
          <a:srcRect b="0" l="0" r="0" t="0"/>
          <a:stretch/>
        </p:blipFill>
        <p:spPr>
          <a:xfrm>
            <a:off x="142102" y="1444523"/>
            <a:ext cx="8859794" cy="3070070"/>
          </a:xfrm>
          <a:prstGeom prst="rect">
            <a:avLst/>
          </a:prstGeom>
          <a:noFill/>
          <a:ln>
            <a:noFill/>
          </a:ln>
        </p:spPr>
      </p:pic>
      <p:sp>
        <p:nvSpPr>
          <p:cNvPr id="313" name="Google Shape;313;p37"/>
          <p:cNvSpPr txBox="1"/>
          <p:nvPr/>
        </p:nvSpPr>
        <p:spPr>
          <a:xfrm>
            <a:off x="225510" y="1444523"/>
            <a:ext cx="2877835" cy="3035416"/>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 sz="1500" u="sng" cap="none" strike="noStrike">
                <a:solidFill>
                  <a:schemeClr val="lt2"/>
                </a:solidFill>
                <a:latin typeface="Short Stack"/>
                <a:ea typeface="Short Stack"/>
                <a:cs typeface="Short Stack"/>
                <a:sym typeface="Short Stack"/>
              </a:rPr>
              <a:t>DEATH BENEFIT</a:t>
            </a:r>
            <a:endParaRPr sz="1100"/>
          </a:p>
          <a:p>
            <a:pPr indent="0" lvl="0" marL="0" marR="0" rtl="0" algn="l">
              <a:lnSpc>
                <a:spcPct val="100000"/>
              </a:lnSpc>
              <a:spcBef>
                <a:spcPts val="0"/>
              </a:spcBef>
              <a:spcAft>
                <a:spcPts val="0"/>
              </a:spcAft>
              <a:buClr>
                <a:srgbClr val="000000"/>
              </a:buClr>
              <a:buSzPts val="1500"/>
              <a:buFont typeface="Arial"/>
              <a:buNone/>
            </a:pPr>
            <a:r>
              <a:t/>
            </a:r>
            <a:endParaRPr b="0" i="0" sz="1500" u="sng" cap="none" strike="noStrike">
              <a:solidFill>
                <a:schemeClr val="lt2"/>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lt2"/>
                </a:solidFill>
                <a:latin typeface="Short Stack"/>
                <a:ea typeface="Short Stack"/>
                <a:cs typeface="Short Stack"/>
                <a:sym typeface="Short Stack"/>
              </a:rPr>
              <a:t>- Level benefit, not decreasing term</a:t>
            </a:r>
            <a:endParaRPr sz="1100"/>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lt2"/>
                </a:solidFill>
                <a:latin typeface="Short Stack"/>
                <a:ea typeface="Short Stack"/>
                <a:cs typeface="Short Stack"/>
                <a:sym typeface="Short Stack"/>
              </a:rPr>
              <a:t>- Term (10,15,20,30 year) or permanent option</a:t>
            </a:r>
            <a:endParaRPr sz="1100"/>
          </a:p>
          <a:p>
            <a:pPr indent="0" lvl="0" marL="0" marR="0" rtl="0" algn="l">
              <a:lnSpc>
                <a:spcPct val="100000"/>
              </a:lnSpc>
              <a:spcBef>
                <a:spcPts val="0"/>
              </a:spcBef>
              <a:spcAft>
                <a:spcPts val="0"/>
              </a:spcAft>
              <a:buNone/>
            </a:pPr>
            <a:r>
              <a:t/>
            </a:r>
            <a:endParaRPr b="0" i="0" sz="1100" u="none" cap="none" strike="noStrike">
              <a:solidFill>
                <a:schemeClr val="lt2"/>
              </a:solidFill>
              <a:latin typeface="Short Stack"/>
              <a:ea typeface="Short Stack"/>
              <a:cs typeface="Short Stack"/>
              <a:sym typeface="Short Stack"/>
            </a:endParaRPr>
          </a:p>
          <a:p>
            <a:pPr indent="-127000" lvl="0" marL="215900" marR="0" rtl="0" algn="l">
              <a:lnSpc>
                <a:spcPct val="100000"/>
              </a:lnSpc>
              <a:spcBef>
                <a:spcPts val="0"/>
              </a:spcBef>
              <a:spcAft>
                <a:spcPts val="0"/>
              </a:spcAft>
              <a:buClr>
                <a:schemeClr val="dk1"/>
              </a:buClr>
              <a:buSzPts val="1500"/>
              <a:buFont typeface="Arial"/>
              <a:buNone/>
            </a:pPr>
            <a:r>
              <a:t/>
            </a:r>
            <a:endParaRPr b="0" i="0" sz="1100" u="none" cap="none" strike="noStrike">
              <a:solidFill>
                <a:schemeClr val="lt2"/>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500"/>
              <a:buFont typeface="Arial"/>
              <a:buNone/>
            </a:pPr>
            <a:r>
              <a:rPr b="0" i="0" lang="en" sz="1500" u="sng" cap="none" strike="noStrike">
                <a:solidFill>
                  <a:schemeClr val="lt2"/>
                </a:solidFill>
                <a:latin typeface="Short Stack"/>
                <a:ea typeface="Short Stack"/>
                <a:cs typeface="Short Stack"/>
                <a:sym typeface="Short Stack"/>
              </a:rPr>
              <a:t>LIVING BENEFITS</a:t>
            </a:r>
            <a:endParaRPr sz="1100"/>
          </a:p>
          <a:p>
            <a:pPr indent="0" lvl="0" marL="0" marR="0" rtl="0" algn="l">
              <a:lnSpc>
                <a:spcPct val="100000"/>
              </a:lnSpc>
              <a:spcBef>
                <a:spcPts val="0"/>
              </a:spcBef>
              <a:spcAft>
                <a:spcPts val="0"/>
              </a:spcAft>
              <a:buClr>
                <a:srgbClr val="000000"/>
              </a:buClr>
              <a:buSzPts val="1500"/>
              <a:buFont typeface="Arial"/>
              <a:buNone/>
            </a:pPr>
            <a:r>
              <a:t/>
            </a:r>
            <a:endParaRPr b="0" i="0" sz="1500" u="sng" cap="none" strike="noStrike">
              <a:solidFill>
                <a:schemeClr val="lt2"/>
              </a:solidFill>
              <a:latin typeface="Short Stack"/>
              <a:ea typeface="Short Stack"/>
              <a:cs typeface="Short Stack"/>
              <a:sym typeface="Short Stack"/>
            </a:endParaRPr>
          </a:p>
          <a:p>
            <a:pPr indent="0" lvl="0" marL="0" marR="0" rtl="0" algn="l">
              <a:lnSpc>
                <a:spcPct val="100000"/>
              </a:lnSpc>
              <a:spcBef>
                <a:spcPts val="0"/>
              </a:spcBef>
              <a:spcAft>
                <a:spcPts val="0"/>
              </a:spcAft>
              <a:buNone/>
            </a:pPr>
            <a:r>
              <a:rPr b="0" i="0" lang="en" sz="1100" u="none" cap="none" strike="noStrike">
                <a:solidFill>
                  <a:schemeClr val="lt2"/>
                </a:solidFill>
                <a:latin typeface="Short Stack"/>
                <a:ea typeface="Short Stack"/>
                <a:cs typeface="Short Stack"/>
                <a:sym typeface="Short Stack"/>
              </a:rPr>
              <a:t>- Critical Illness: heart attack, cancer, stroke, etc.</a:t>
            </a:r>
            <a:endParaRPr sz="1100"/>
          </a:p>
          <a:p>
            <a:pPr indent="0" lvl="0" marL="0" marR="0" rtl="0" algn="l">
              <a:lnSpc>
                <a:spcPct val="100000"/>
              </a:lnSpc>
              <a:spcBef>
                <a:spcPts val="0"/>
              </a:spcBef>
              <a:spcAft>
                <a:spcPts val="0"/>
              </a:spcAft>
              <a:buNone/>
            </a:pPr>
            <a:r>
              <a:rPr b="0" i="0" lang="en" sz="1100" u="none" cap="none" strike="noStrike">
                <a:solidFill>
                  <a:schemeClr val="lt2"/>
                </a:solidFill>
                <a:latin typeface="Short Stack"/>
                <a:ea typeface="Short Stack"/>
                <a:cs typeface="Short Stack"/>
                <a:sym typeface="Short Stack"/>
              </a:rPr>
              <a:t>- Chronic Illness</a:t>
            </a:r>
            <a:endParaRPr sz="1100"/>
          </a:p>
          <a:p>
            <a:pPr indent="0" lvl="0" marL="0" marR="0" rtl="0" algn="l">
              <a:lnSpc>
                <a:spcPct val="100000"/>
              </a:lnSpc>
              <a:spcBef>
                <a:spcPts val="0"/>
              </a:spcBef>
              <a:spcAft>
                <a:spcPts val="0"/>
              </a:spcAft>
              <a:buNone/>
            </a:pPr>
            <a:r>
              <a:rPr b="0" i="0" lang="en" sz="1100" u="none" cap="none" strike="noStrike">
                <a:solidFill>
                  <a:schemeClr val="lt2"/>
                </a:solidFill>
                <a:latin typeface="Short Stack"/>
                <a:ea typeface="Short Stack"/>
                <a:cs typeface="Short Stack"/>
                <a:sym typeface="Short Stack"/>
              </a:rPr>
              <a:t>- Terminal Illness</a:t>
            </a:r>
            <a:endParaRPr sz="1100"/>
          </a:p>
          <a:p>
            <a:pPr indent="-152400" lvl="0" marL="2159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2"/>
              </a:solidFill>
              <a:latin typeface="Short Stack"/>
              <a:ea typeface="Short Stack"/>
              <a:cs typeface="Short Stack"/>
              <a:sym typeface="Short Stack"/>
            </a:endParaRPr>
          </a:p>
          <a:p>
            <a:pPr indent="0" lvl="0" marL="0" marR="0" rtl="0" algn="l">
              <a:lnSpc>
                <a:spcPct val="100000"/>
              </a:lnSpc>
              <a:spcBef>
                <a:spcPts val="0"/>
              </a:spcBef>
              <a:spcAft>
                <a:spcPts val="500"/>
              </a:spcAft>
              <a:buNone/>
            </a:pPr>
            <a:r>
              <a:t/>
            </a:r>
            <a:endParaRPr b="0" i="0" sz="1100" u="none" cap="none" strike="noStrike">
              <a:solidFill>
                <a:srgbClr val="000000"/>
              </a:solidFill>
              <a:latin typeface="Arial"/>
              <a:ea typeface="Arial"/>
              <a:cs typeface="Arial"/>
              <a:sym typeface="Arial"/>
            </a:endParaRPr>
          </a:p>
        </p:txBody>
      </p:sp>
      <p:pic>
        <p:nvPicPr>
          <p:cNvPr descr="Text, icon&#10;&#10;Description automatically generated" id="314" name="Google Shape;314;p37"/>
          <p:cNvPicPr preferRelativeResize="0"/>
          <p:nvPr/>
        </p:nvPicPr>
        <p:blipFill rotWithShape="1">
          <a:blip r:embed="rId4">
            <a:alphaModFix/>
          </a:blip>
          <a:srcRect b="0" l="0" r="0" t="0"/>
          <a:stretch/>
        </p:blipFill>
        <p:spPr>
          <a:xfrm>
            <a:off x="6915150" y="4638675"/>
            <a:ext cx="2228850" cy="504825"/>
          </a:xfrm>
          <a:prstGeom prst="rect">
            <a:avLst/>
          </a:prstGeom>
          <a:noFill/>
          <a:ln>
            <a:noFill/>
          </a:ln>
        </p:spPr>
      </p:pic>
      <p:sp>
        <p:nvSpPr>
          <p:cNvPr id="315" name="Google Shape;315;p37"/>
          <p:cNvSpPr txBox="1"/>
          <p:nvPr/>
        </p:nvSpPr>
        <p:spPr>
          <a:xfrm>
            <a:off x="3201088" y="1930575"/>
            <a:ext cx="2741821" cy="150038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 sz="1500" u="sng" cap="none" strike="noStrike">
                <a:solidFill>
                  <a:schemeClr val="lt2"/>
                </a:solidFill>
                <a:latin typeface="Short Stack"/>
                <a:ea typeface="Short Stack"/>
                <a:cs typeface="Short Stack"/>
                <a:sym typeface="Short Stack"/>
              </a:rPr>
              <a:t>SAVINGS/GROWTH</a:t>
            </a:r>
            <a:endParaRPr sz="1100"/>
          </a:p>
          <a:p>
            <a:pPr indent="0" lvl="0" marL="0" marR="0" rtl="0" algn="l">
              <a:lnSpc>
                <a:spcPct val="100000"/>
              </a:lnSpc>
              <a:spcBef>
                <a:spcPts val="0"/>
              </a:spcBef>
              <a:spcAft>
                <a:spcPts val="0"/>
              </a:spcAft>
              <a:buClr>
                <a:srgbClr val="000000"/>
              </a:buClr>
              <a:buSzPts val="1500"/>
              <a:buFont typeface="Arial"/>
              <a:buNone/>
            </a:pPr>
            <a:r>
              <a:t/>
            </a:r>
            <a:endParaRPr b="0" i="0" sz="1500" u="sng" cap="none" strike="noStrike">
              <a:solidFill>
                <a:schemeClr val="lt2"/>
              </a:solidFill>
              <a:latin typeface="Short Stack"/>
              <a:ea typeface="Short Stack"/>
              <a:cs typeface="Short Stack"/>
              <a:sym typeface="Short Stack"/>
            </a:endParaRPr>
          </a:p>
          <a:p>
            <a:pPr indent="0" lvl="0" marL="0" marR="0" rtl="0" algn="l">
              <a:lnSpc>
                <a:spcPct val="100000"/>
              </a:lnSpc>
              <a:spcBef>
                <a:spcPts val="0"/>
              </a:spcBef>
              <a:spcAft>
                <a:spcPts val="0"/>
              </a:spcAft>
              <a:buNone/>
            </a:pPr>
            <a:r>
              <a:rPr b="0" i="0" lang="en" sz="1100" u="none" cap="none" strike="noStrike">
                <a:solidFill>
                  <a:schemeClr val="lt2"/>
                </a:solidFill>
                <a:latin typeface="Short Stack"/>
                <a:ea typeface="Short Stack"/>
                <a:cs typeface="Short Stack"/>
                <a:sym typeface="Short Stack"/>
              </a:rPr>
              <a:t>TERM: ROP (return of premium, cash back)</a:t>
            </a:r>
            <a:endParaRPr sz="1100"/>
          </a:p>
          <a:p>
            <a:pPr indent="0" lvl="0" marL="0" marR="0" rtl="0" algn="l">
              <a:lnSpc>
                <a:spcPct val="100000"/>
              </a:lnSpc>
              <a:spcBef>
                <a:spcPts val="0"/>
              </a:spcBef>
              <a:spcAft>
                <a:spcPts val="0"/>
              </a:spcAft>
              <a:buNone/>
            </a:pPr>
            <a:r>
              <a:t/>
            </a:r>
            <a:endParaRPr b="0" i="0" sz="1100" u="none" cap="none" strike="noStrike">
              <a:solidFill>
                <a:schemeClr val="lt2"/>
              </a:solidFill>
              <a:latin typeface="Short Stack"/>
              <a:ea typeface="Short Stack"/>
              <a:cs typeface="Short Stack"/>
              <a:sym typeface="Short Stack"/>
            </a:endParaRPr>
          </a:p>
          <a:p>
            <a:pPr indent="0" lvl="0" marL="0" marR="0" rtl="0" algn="l">
              <a:lnSpc>
                <a:spcPct val="100000"/>
              </a:lnSpc>
              <a:spcBef>
                <a:spcPts val="0"/>
              </a:spcBef>
              <a:spcAft>
                <a:spcPts val="0"/>
              </a:spcAft>
              <a:buNone/>
            </a:pPr>
            <a:r>
              <a:rPr b="0" i="0" lang="en" sz="1100" u="none" cap="none" strike="noStrike">
                <a:solidFill>
                  <a:schemeClr val="lt2"/>
                </a:solidFill>
                <a:latin typeface="Short Stack"/>
                <a:ea typeface="Short Stack"/>
                <a:cs typeface="Short Stack"/>
                <a:sym typeface="Short Stack"/>
              </a:rPr>
              <a:t>PERMANENT COVERAGE: IUL or Whole Life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sng" cap="none" strike="noStrike">
              <a:solidFill>
                <a:schemeClr val="lt2"/>
              </a:solidFill>
              <a:latin typeface="Short Stack"/>
              <a:ea typeface="Short Stack"/>
              <a:cs typeface="Short Stack"/>
              <a:sym typeface="Short St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319" name="Shape 319"/>
        <p:cNvGrpSpPr/>
        <p:nvPr/>
      </p:nvGrpSpPr>
      <p:grpSpPr>
        <a:xfrm>
          <a:off x="0" y="0"/>
          <a:ext cx="0" cy="0"/>
          <a:chOff x="0" y="0"/>
          <a:chExt cx="0" cy="0"/>
        </a:xfrm>
      </p:grpSpPr>
      <p:sp>
        <p:nvSpPr>
          <p:cNvPr id="320" name="Google Shape;320;p38"/>
          <p:cNvSpPr/>
          <p:nvPr/>
        </p:nvSpPr>
        <p:spPr>
          <a:xfrm>
            <a:off x="0" y="1514607"/>
            <a:ext cx="9144000" cy="3079456"/>
          </a:xfrm>
          <a:prstGeom prst="rect">
            <a:avLst/>
          </a:prstGeom>
          <a:gradFill>
            <a:gsLst>
              <a:gs pos="0">
                <a:srgbClr val="DFDBD5">
                  <a:alpha val="0"/>
                </a:srgbClr>
              </a:gs>
              <a:gs pos="100000">
                <a:schemeClr val="lt2"/>
              </a:gs>
            </a:gsLst>
            <a:lin ang="540000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321" name="Google Shape;321;p38"/>
          <p:cNvPicPr preferRelativeResize="0"/>
          <p:nvPr/>
        </p:nvPicPr>
        <p:blipFill rotWithShape="1">
          <a:blip r:embed="rId3">
            <a:alphaModFix/>
          </a:blip>
          <a:srcRect b="-1538" l="0" r="0" t="1538"/>
          <a:stretch/>
        </p:blipFill>
        <p:spPr>
          <a:xfrm>
            <a:off x="0" y="4594860"/>
            <a:ext cx="9144000" cy="557212"/>
          </a:xfrm>
          <a:prstGeom prst="rect">
            <a:avLst/>
          </a:prstGeom>
          <a:noFill/>
          <a:ln>
            <a:noFill/>
          </a:ln>
        </p:spPr>
      </p:pic>
      <p:cxnSp>
        <p:nvCxnSpPr>
          <p:cNvPr id="322" name="Google Shape;322;p38"/>
          <p:cNvCxnSpPr/>
          <p:nvPr/>
        </p:nvCxnSpPr>
        <p:spPr>
          <a:xfrm>
            <a:off x="0" y="4596310"/>
            <a:ext cx="9144000" cy="0"/>
          </a:xfrm>
          <a:prstGeom prst="straightConnector1">
            <a:avLst/>
          </a:prstGeom>
          <a:noFill/>
          <a:ln cap="flat" cmpd="sng" w="12700">
            <a:solidFill>
              <a:srgbClr val="000001">
                <a:alpha val="20000"/>
              </a:srgbClr>
            </a:solidFill>
            <a:prstDash val="solid"/>
            <a:round/>
            <a:headEnd len="sm" w="sm" type="none"/>
            <a:tailEnd len="sm" w="sm" type="none"/>
          </a:ln>
        </p:spPr>
      </p:cxnSp>
      <p:sp>
        <p:nvSpPr>
          <p:cNvPr id="323" name="Google Shape;323;p38"/>
          <p:cNvSpPr/>
          <p:nvPr/>
        </p:nvSpPr>
        <p:spPr>
          <a:xfrm>
            <a:off x="0" y="0"/>
            <a:ext cx="9144000" cy="4594063"/>
          </a:xfrm>
          <a:prstGeom prst="rect">
            <a:avLst/>
          </a:prstGeom>
          <a:solidFill>
            <a:srgbClr val="8B0301"/>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sp>
        <p:nvSpPr>
          <p:cNvPr id="324" name="Google Shape;324;p38"/>
          <p:cNvSpPr/>
          <p:nvPr/>
        </p:nvSpPr>
        <p:spPr>
          <a:xfrm>
            <a:off x="1167064" y="400050"/>
            <a:ext cx="6809874" cy="3807995"/>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333"/>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sp>
        <p:nvSpPr>
          <p:cNvPr id="325" name="Google Shape;325;p38"/>
          <p:cNvSpPr/>
          <p:nvPr/>
        </p:nvSpPr>
        <p:spPr>
          <a:xfrm>
            <a:off x="1338454" y="572402"/>
            <a:ext cx="6467094" cy="3463290"/>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i="0" lang="en" sz="2400" u="none" cap="none" strike="noStrike">
                <a:solidFill>
                  <a:srgbClr val="000000"/>
                </a:solidFill>
                <a:latin typeface="Arial Black"/>
                <a:ea typeface="Arial Black"/>
                <a:cs typeface="Arial Black"/>
                <a:sym typeface="Arial Black"/>
              </a:rPr>
              <a:t>Selecting Your Plan</a:t>
            </a:r>
            <a:endParaRPr sz="1100"/>
          </a:p>
          <a:p>
            <a:pPr indent="0" lvl="0" marL="0" marR="0" rtl="0" algn="l">
              <a:lnSpc>
                <a:spcPct val="100000"/>
              </a:lnSpc>
              <a:spcBef>
                <a:spcPts val="0"/>
              </a:spcBef>
              <a:spcAft>
                <a:spcPts val="0"/>
              </a:spcAft>
              <a:buNone/>
            </a:pPr>
            <a:r>
              <a:t/>
            </a:r>
            <a:endParaRPr b="1" i="0" sz="1200" u="none" cap="none" strike="noStrike">
              <a:solidFill>
                <a:srgbClr val="000000"/>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b="0" i="0" lang="en" sz="1200" u="none" cap="none" strike="noStrike">
                <a:solidFill>
                  <a:schemeClr val="dk1"/>
                </a:solidFill>
                <a:latin typeface="Arial"/>
                <a:ea typeface="Arial"/>
                <a:cs typeface="Arial"/>
                <a:sym typeface="Arial"/>
              </a:rPr>
              <a:t>As we go over specific options, it’s important we find</a:t>
            </a:r>
            <a:endParaRPr sz="1100"/>
          </a:p>
          <a:p>
            <a:pPr indent="0" lvl="0" marL="0" marR="0" rtl="0" algn="l">
              <a:lnSpc>
                <a:spcPct val="100000"/>
              </a:lnSpc>
              <a:spcBef>
                <a:spcPts val="0"/>
              </a:spcBef>
              <a:spcAft>
                <a:spcPts val="0"/>
              </a:spcAft>
              <a:buNone/>
            </a:pPr>
            <a:r>
              <a:rPr b="0" i="0" lang="en" sz="1200" u="none" cap="none" strike="noStrike">
                <a:solidFill>
                  <a:schemeClr val="dk1"/>
                </a:solidFill>
                <a:latin typeface="Arial"/>
                <a:ea typeface="Arial"/>
                <a:cs typeface="Arial"/>
                <a:sym typeface="Arial"/>
              </a:rPr>
              <a:t>something that...</a:t>
            </a:r>
            <a:endParaRPr sz="1100"/>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chemeClr val="accent1"/>
              </a:buClr>
              <a:buSzPts val="1200"/>
              <a:buFont typeface="Arial"/>
              <a:buAutoNum type="arabicPeriod"/>
            </a:pPr>
            <a:r>
              <a:rPr b="0" i="0" lang="en" sz="1200" u="none" cap="none" strike="noStrike">
                <a:solidFill>
                  <a:schemeClr val="dk1"/>
                </a:solidFill>
                <a:latin typeface="Arial"/>
                <a:ea typeface="Arial"/>
                <a:cs typeface="Arial"/>
                <a:sym typeface="Arial"/>
              </a:rPr>
              <a:t>Gets you the protection you need.</a:t>
            </a:r>
            <a:endParaRPr sz="1100"/>
          </a:p>
          <a:p>
            <a:pPr indent="-177800" lvl="0" marL="254000" marR="0" rtl="0" algn="l">
              <a:lnSpc>
                <a:spcPct val="100000"/>
              </a:lnSpc>
              <a:spcBef>
                <a:spcPts val="0"/>
              </a:spcBef>
              <a:spcAft>
                <a:spcPts val="0"/>
              </a:spcAft>
              <a:buClr>
                <a:schemeClr val="accent1"/>
              </a:buClr>
              <a:buSzPts val="1200"/>
              <a:buFont typeface="Arial"/>
              <a:buNone/>
            </a:pPr>
            <a:r>
              <a:t/>
            </a:r>
            <a:endParaRPr b="0" i="0" sz="12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chemeClr val="accent1"/>
              </a:buClr>
              <a:buSzPts val="1200"/>
              <a:buFont typeface="Arial"/>
              <a:buAutoNum type="arabicPeriod"/>
            </a:pPr>
            <a:r>
              <a:rPr b="0" i="0" lang="en" sz="1200" u="none" cap="none" strike="noStrike">
                <a:solidFill>
                  <a:schemeClr val="dk1"/>
                </a:solidFill>
                <a:latin typeface="Arial"/>
                <a:ea typeface="Arial"/>
                <a:cs typeface="Arial"/>
                <a:sym typeface="Arial"/>
              </a:rPr>
              <a:t>Fits within the budget.</a:t>
            </a:r>
            <a:endParaRPr sz="1100"/>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pic>
        <p:nvPicPr>
          <p:cNvPr descr="Text, icon&#10;&#10;Description automatically generated" id="326" name="Google Shape;326;p38"/>
          <p:cNvPicPr preferRelativeResize="0"/>
          <p:nvPr/>
        </p:nvPicPr>
        <p:blipFill rotWithShape="1">
          <a:blip r:embed="rId4">
            <a:alphaModFix/>
          </a:blip>
          <a:srcRect b="0" l="0" r="0" t="0"/>
          <a:stretch/>
        </p:blipFill>
        <p:spPr>
          <a:xfrm>
            <a:off x="6915150" y="4638675"/>
            <a:ext cx="2228850" cy="504825"/>
          </a:xfrm>
          <a:prstGeom prst="rect">
            <a:avLst/>
          </a:prstGeom>
          <a:noFill/>
          <a:ln>
            <a:noFill/>
          </a:ln>
        </p:spPr>
      </p:pic>
      <p:pic>
        <p:nvPicPr>
          <p:cNvPr id="327" name="Google Shape;327;p38"/>
          <p:cNvPicPr preferRelativeResize="0"/>
          <p:nvPr/>
        </p:nvPicPr>
        <p:blipFill rotWithShape="1">
          <a:blip r:embed="rId5">
            <a:alphaModFix/>
          </a:blip>
          <a:srcRect b="0" l="0" r="0" t="0"/>
          <a:stretch/>
        </p:blipFill>
        <p:spPr>
          <a:xfrm>
            <a:off x="5499538" y="2099996"/>
            <a:ext cx="2253630" cy="17201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9"/>
          <p:cNvSpPr/>
          <p:nvPr/>
        </p:nvSpPr>
        <p:spPr>
          <a:xfrm>
            <a:off x="276482" y="268760"/>
            <a:ext cx="8591035" cy="3994322"/>
          </a:xfrm>
          <a:prstGeom prst="rect">
            <a:avLst/>
          </a:prstGeom>
          <a:solidFill>
            <a:srgbClr val="262626"/>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sp>
        <p:nvSpPr>
          <p:cNvPr id="333" name="Google Shape;333;p39"/>
          <p:cNvSpPr/>
          <p:nvPr/>
        </p:nvSpPr>
        <p:spPr>
          <a:xfrm>
            <a:off x="6746789" y="268760"/>
            <a:ext cx="2120728" cy="3994322"/>
          </a:xfrm>
          <a:prstGeom prst="rect">
            <a:avLst/>
          </a:prstGeom>
          <a:solidFill>
            <a:schemeClr val="lt2"/>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Gill Sans"/>
                <a:ea typeface="Gill Sans"/>
                <a:cs typeface="Gill Sans"/>
                <a:sym typeface="Gill Sans"/>
              </a:rPr>
              <a:t>30 yr.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Gill Sans"/>
                <a:ea typeface="Gill Sans"/>
                <a:cs typeface="Gill Sans"/>
                <a:sym typeface="Gill Sans"/>
              </a:rPr>
              <a:t>15 yr. =</a:t>
            </a:r>
            <a:endParaRPr b="0" i="0" sz="1100" u="none" cap="none" strike="noStrike">
              <a:solidFill>
                <a:srgbClr val="000000"/>
              </a:solidFill>
              <a:latin typeface="Arial"/>
              <a:ea typeface="Arial"/>
              <a:cs typeface="Arial"/>
              <a:sym typeface="Arial"/>
            </a:endParaRPr>
          </a:p>
        </p:txBody>
      </p:sp>
      <p:cxnSp>
        <p:nvCxnSpPr>
          <p:cNvPr id="334" name="Google Shape;334;p39"/>
          <p:cNvCxnSpPr/>
          <p:nvPr/>
        </p:nvCxnSpPr>
        <p:spPr>
          <a:xfrm>
            <a:off x="276482" y="1492079"/>
            <a:ext cx="8591035" cy="0"/>
          </a:xfrm>
          <a:prstGeom prst="straightConnector1">
            <a:avLst/>
          </a:prstGeom>
          <a:noFill/>
          <a:ln cap="flat" cmpd="sng" w="9525">
            <a:solidFill>
              <a:schemeClr val="accent1"/>
            </a:solidFill>
            <a:prstDash val="solid"/>
            <a:round/>
            <a:headEnd len="sm" w="sm" type="none"/>
            <a:tailEnd len="sm" w="sm" type="none"/>
          </a:ln>
        </p:spPr>
      </p:cxnSp>
      <p:cxnSp>
        <p:nvCxnSpPr>
          <p:cNvPr id="335" name="Google Shape;335;p39"/>
          <p:cNvCxnSpPr/>
          <p:nvPr/>
        </p:nvCxnSpPr>
        <p:spPr>
          <a:xfrm>
            <a:off x="276482" y="2950176"/>
            <a:ext cx="8591035" cy="0"/>
          </a:xfrm>
          <a:prstGeom prst="straightConnector1">
            <a:avLst/>
          </a:prstGeom>
          <a:noFill/>
          <a:ln cap="flat" cmpd="sng" w="9525">
            <a:solidFill>
              <a:schemeClr val="accent1"/>
            </a:solidFill>
            <a:prstDash val="solid"/>
            <a:round/>
            <a:headEnd len="sm" w="sm" type="none"/>
            <a:tailEnd len="sm" w="sm" type="none"/>
          </a:ln>
        </p:spPr>
      </p:cxnSp>
      <p:sp>
        <p:nvSpPr>
          <p:cNvPr id="336" name="Google Shape;336;p39"/>
          <p:cNvSpPr txBox="1"/>
          <p:nvPr/>
        </p:nvSpPr>
        <p:spPr>
          <a:xfrm>
            <a:off x="361436" y="312907"/>
            <a:ext cx="3364127" cy="35779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900"/>
              <a:buFont typeface="Arial"/>
              <a:buNone/>
            </a:pPr>
            <a:r>
              <a:rPr b="0" i="0" lang="en" sz="1900" u="sng" cap="none" strike="noStrike">
                <a:solidFill>
                  <a:schemeClr val="lt2"/>
                </a:solidFill>
                <a:latin typeface="Gill Sans"/>
                <a:ea typeface="Gill Sans"/>
                <a:cs typeface="Gill Sans"/>
                <a:sym typeface="Gill Sans"/>
              </a:rPr>
              <a:t>WHAT OPTIONS?</a:t>
            </a:r>
            <a:r>
              <a:rPr b="0" i="0" lang="en" sz="1400" u="sng" cap="none" strike="noStrike">
                <a:solidFill>
                  <a:schemeClr val="dk1"/>
                </a:solidFill>
                <a:latin typeface="Gill Sans"/>
                <a:ea typeface="Gill Sans"/>
                <a:cs typeface="Gill Sans"/>
                <a:sym typeface="Gill Sans"/>
              </a:rPr>
              <a:t>:</a:t>
            </a:r>
            <a:endParaRPr b="0" i="0" sz="1100" u="none" cap="none" strike="noStrike">
              <a:solidFill>
                <a:srgbClr val="000000"/>
              </a:solidFill>
              <a:latin typeface="Arial"/>
              <a:ea typeface="Arial"/>
              <a:cs typeface="Arial"/>
              <a:sym typeface="Arial"/>
            </a:endParaRPr>
          </a:p>
        </p:txBody>
      </p:sp>
      <p:sp>
        <p:nvSpPr>
          <p:cNvPr id="337" name="Google Shape;337;p39"/>
          <p:cNvSpPr txBox="1"/>
          <p:nvPr/>
        </p:nvSpPr>
        <p:spPr>
          <a:xfrm>
            <a:off x="764570" y="836653"/>
            <a:ext cx="5254711" cy="27699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chemeClr val="lt2"/>
                </a:solidFill>
                <a:latin typeface="Gill Sans"/>
                <a:ea typeface="Gill Sans"/>
                <a:cs typeface="Gill Sans"/>
                <a:sym typeface="Gill Sans"/>
              </a:rPr>
              <a:t>OPTION #1                               Full Mortgage $300,000</a:t>
            </a:r>
            <a:endParaRPr b="0" i="0" sz="1100" u="none" cap="none" strike="noStrike">
              <a:solidFill>
                <a:srgbClr val="000000"/>
              </a:solidFill>
              <a:latin typeface="Arial"/>
              <a:ea typeface="Arial"/>
              <a:cs typeface="Arial"/>
              <a:sym typeface="Arial"/>
            </a:endParaRPr>
          </a:p>
        </p:txBody>
      </p:sp>
      <p:sp>
        <p:nvSpPr>
          <p:cNvPr id="338" name="Google Shape;338;p39"/>
          <p:cNvSpPr txBox="1"/>
          <p:nvPr/>
        </p:nvSpPr>
        <p:spPr>
          <a:xfrm>
            <a:off x="764571" y="2193324"/>
            <a:ext cx="4842307" cy="27699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chemeClr val="lt2"/>
                </a:solidFill>
                <a:latin typeface="Gill Sans"/>
                <a:ea typeface="Gill Sans"/>
                <a:cs typeface="Gill Sans"/>
                <a:sym typeface="Gill Sans"/>
              </a:rPr>
              <a:t>OPTION #2                               Half Mortgage $150,000</a:t>
            </a:r>
            <a:endParaRPr b="0" i="0" sz="1100" u="none" cap="none" strike="noStrike">
              <a:solidFill>
                <a:srgbClr val="000000"/>
              </a:solidFill>
              <a:latin typeface="Arial"/>
              <a:ea typeface="Arial"/>
              <a:cs typeface="Arial"/>
              <a:sym typeface="Arial"/>
            </a:endParaRPr>
          </a:p>
        </p:txBody>
      </p:sp>
      <p:sp>
        <p:nvSpPr>
          <p:cNvPr id="339" name="Google Shape;339;p39"/>
          <p:cNvSpPr txBox="1"/>
          <p:nvPr/>
        </p:nvSpPr>
        <p:spPr>
          <a:xfrm>
            <a:off x="764570" y="3558228"/>
            <a:ext cx="4842308" cy="27699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chemeClr val="lt2"/>
                </a:solidFill>
                <a:latin typeface="Gill Sans"/>
                <a:ea typeface="Gill Sans"/>
                <a:cs typeface="Gill Sans"/>
                <a:sym typeface="Gill Sans"/>
              </a:rPr>
              <a:t>OPTION #3                              Equity Protection </a:t>
            </a:r>
            <a:endParaRPr b="0" i="0" sz="1100" u="none" cap="none" strike="noStrike">
              <a:solidFill>
                <a:srgbClr val="000000"/>
              </a:solidFill>
              <a:latin typeface="Arial"/>
              <a:ea typeface="Arial"/>
              <a:cs typeface="Arial"/>
              <a:sym typeface="Arial"/>
            </a:endParaRPr>
          </a:p>
        </p:txBody>
      </p:sp>
      <p:sp>
        <p:nvSpPr>
          <p:cNvPr id="340" name="Google Shape;340;p39"/>
          <p:cNvSpPr txBox="1"/>
          <p:nvPr/>
        </p:nvSpPr>
        <p:spPr>
          <a:xfrm>
            <a:off x="6669876" y="273575"/>
            <a:ext cx="1236600" cy="392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lang="en" sz="700">
                <a:solidFill>
                  <a:schemeClr val="dk1"/>
                </a:solidFill>
                <a:highlight>
                  <a:srgbClr val="00FF00"/>
                </a:highlight>
                <a:latin typeface="Gill Sans"/>
                <a:ea typeface="Gill Sans"/>
                <a:cs typeface="Gill Sans"/>
                <a:sym typeface="Gill Sans"/>
              </a:rPr>
              <a:t>INSERT</a:t>
            </a:r>
            <a:endParaRPr b="1" sz="700">
              <a:solidFill>
                <a:schemeClr val="dk1"/>
              </a:solidFill>
              <a:highlight>
                <a:srgbClr val="00FF00"/>
              </a:highlight>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400"/>
              <a:buFont typeface="Arial"/>
              <a:buNone/>
            </a:pPr>
            <a:r>
              <a:rPr b="1" lang="en" sz="700">
                <a:solidFill>
                  <a:schemeClr val="dk1"/>
                </a:solidFill>
                <a:highlight>
                  <a:srgbClr val="00FF00"/>
                </a:highlight>
                <a:latin typeface="Gill Sans"/>
                <a:ea typeface="Gill Sans"/>
                <a:cs typeface="Gill Sans"/>
                <a:sym typeface="Gill Sans"/>
              </a:rPr>
              <a:t>C</a:t>
            </a:r>
            <a:r>
              <a:rPr b="1" lang="en" sz="700">
                <a:solidFill>
                  <a:schemeClr val="dk1"/>
                </a:solidFill>
                <a:highlight>
                  <a:srgbClr val="00FF00"/>
                </a:highlight>
                <a:latin typeface="Gill Sans"/>
                <a:ea typeface="Gill Sans"/>
                <a:cs typeface="Gill Sans"/>
                <a:sym typeface="Gill Sans"/>
              </a:rPr>
              <a:t>LIENT</a:t>
            </a:r>
            <a:endParaRPr b="1" sz="700">
              <a:solidFill>
                <a:schemeClr val="dk1"/>
              </a:solidFill>
              <a:highlight>
                <a:srgbClr val="00FF00"/>
              </a:highlight>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400"/>
              <a:buFont typeface="Arial"/>
              <a:buNone/>
            </a:pPr>
            <a:r>
              <a:rPr b="1" lang="en" sz="700">
                <a:solidFill>
                  <a:schemeClr val="dk1"/>
                </a:solidFill>
                <a:highlight>
                  <a:srgbClr val="00FF00"/>
                </a:highlight>
                <a:latin typeface="Gill Sans"/>
                <a:ea typeface="Gill Sans"/>
                <a:cs typeface="Gill Sans"/>
                <a:sym typeface="Gill Sans"/>
              </a:rPr>
              <a:t>NAME</a:t>
            </a:r>
            <a:endParaRPr b="1" sz="700">
              <a:solidFill>
                <a:schemeClr val="dk1"/>
              </a:solidFill>
              <a:highlight>
                <a:srgbClr val="00FF00"/>
              </a:highlight>
              <a:latin typeface="Gill Sans"/>
              <a:ea typeface="Gill Sans"/>
              <a:cs typeface="Gill Sans"/>
              <a:sym typeface="Gill Sans"/>
            </a:endParaRPr>
          </a:p>
        </p:txBody>
      </p:sp>
      <p:cxnSp>
        <p:nvCxnSpPr>
          <p:cNvPr id="341" name="Google Shape;341;p39"/>
          <p:cNvCxnSpPr/>
          <p:nvPr/>
        </p:nvCxnSpPr>
        <p:spPr>
          <a:xfrm>
            <a:off x="6769184" y="644911"/>
            <a:ext cx="2120700" cy="0"/>
          </a:xfrm>
          <a:prstGeom prst="straightConnector1">
            <a:avLst/>
          </a:prstGeom>
          <a:noFill/>
          <a:ln cap="flat" cmpd="sng" w="9525">
            <a:solidFill>
              <a:schemeClr val="accent1"/>
            </a:solidFill>
            <a:prstDash val="solid"/>
            <a:round/>
            <a:headEnd len="sm" w="sm" type="none"/>
            <a:tailEnd len="sm" w="sm" type="none"/>
          </a:ln>
        </p:spPr>
      </p:cxnSp>
      <p:cxnSp>
        <p:nvCxnSpPr>
          <p:cNvPr id="342" name="Google Shape;342;p39"/>
          <p:cNvCxnSpPr/>
          <p:nvPr/>
        </p:nvCxnSpPr>
        <p:spPr>
          <a:xfrm>
            <a:off x="7829548" y="268760"/>
            <a:ext cx="0" cy="3994322"/>
          </a:xfrm>
          <a:prstGeom prst="straightConnector1">
            <a:avLst/>
          </a:prstGeom>
          <a:noFill/>
          <a:ln cap="flat" cmpd="sng" w="9525">
            <a:solidFill>
              <a:schemeClr val="accent1"/>
            </a:solidFill>
            <a:prstDash val="solid"/>
            <a:round/>
            <a:headEnd len="sm" w="sm" type="none"/>
            <a:tailEnd len="sm" w="sm" type="none"/>
          </a:ln>
        </p:spPr>
      </p:cxnSp>
      <p:sp>
        <p:nvSpPr>
          <p:cNvPr id="343" name="Google Shape;343;p39"/>
          <p:cNvSpPr txBox="1"/>
          <p:nvPr/>
        </p:nvSpPr>
        <p:spPr>
          <a:xfrm>
            <a:off x="6769184" y="836653"/>
            <a:ext cx="1037968" cy="48474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30 yr.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15 yr. =</a:t>
            </a:r>
            <a:endParaRPr b="0" i="0" sz="1100" u="none" cap="none" strike="noStrike">
              <a:solidFill>
                <a:srgbClr val="000000"/>
              </a:solidFill>
              <a:latin typeface="Arial"/>
              <a:ea typeface="Arial"/>
              <a:cs typeface="Arial"/>
              <a:sym typeface="Arial"/>
            </a:endParaRPr>
          </a:p>
        </p:txBody>
      </p:sp>
      <p:sp>
        <p:nvSpPr>
          <p:cNvPr id="344" name="Google Shape;344;p39"/>
          <p:cNvSpPr txBox="1"/>
          <p:nvPr/>
        </p:nvSpPr>
        <p:spPr>
          <a:xfrm>
            <a:off x="6769184" y="2023546"/>
            <a:ext cx="1037967" cy="48474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30 yr.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15 yr. =</a:t>
            </a:r>
            <a:endParaRPr b="0" i="0" sz="1100" u="none" cap="none" strike="noStrike">
              <a:solidFill>
                <a:srgbClr val="000000"/>
              </a:solidFill>
              <a:latin typeface="Arial"/>
              <a:ea typeface="Arial"/>
              <a:cs typeface="Arial"/>
              <a:sym typeface="Arial"/>
            </a:endParaRPr>
          </a:p>
        </p:txBody>
      </p:sp>
      <p:sp>
        <p:nvSpPr>
          <p:cNvPr id="345" name="Google Shape;345;p39"/>
          <p:cNvSpPr txBox="1"/>
          <p:nvPr/>
        </p:nvSpPr>
        <p:spPr>
          <a:xfrm>
            <a:off x="6782892" y="3211979"/>
            <a:ext cx="1010551" cy="69249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6 mos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9 mos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12 mos=</a:t>
            </a:r>
            <a:endParaRPr b="0" i="0" sz="1100" u="none" cap="none" strike="noStrike">
              <a:solidFill>
                <a:srgbClr val="000000"/>
              </a:solidFill>
              <a:latin typeface="Arial"/>
              <a:ea typeface="Arial"/>
              <a:cs typeface="Arial"/>
              <a:sym typeface="Arial"/>
            </a:endParaRPr>
          </a:p>
        </p:txBody>
      </p:sp>
      <p:sp>
        <p:nvSpPr>
          <p:cNvPr id="346" name="Google Shape;346;p39"/>
          <p:cNvSpPr txBox="1"/>
          <p:nvPr/>
        </p:nvSpPr>
        <p:spPr>
          <a:xfrm>
            <a:off x="7979375" y="836650"/>
            <a:ext cx="8883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30 yr.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15 yr. =</a:t>
            </a:r>
            <a:endParaRPr b="0" i="0" sz="1100" u="none" cap="none" strike="noStrike">
              <a:solidFill>
                <a:srgbClr val="000000"/>
              </a:solidFill>
              <a:latin typeface="Arial"/>
              <a:ea typeface="Arial"/>
              <a:cs typeface="Arial"/>
              <a:sym typeface="Arial"/>
            </a:endParaRPr>
          </a:p>
        </p:txBody>
      </p:sp>
      <p:sp>
        <p:nvSpPr>
          <p:cNvPr id="347" name="Google Shape;347;p39"/>
          <p:cNvSpPr txBox="1"/>
          <p:nvPr/>
        </p:nvSpPr>
        <p:spPr>
          <a:xfrm>
            <a:off x="7979375" y="2023550"/>
            <a:ext cx="8349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30 yr.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15 yr. =</a:t>
            </a:r>
            <a:endParaRPr b="0" i="0" sz="1100" u="none" cap="none" strike="noStrike">
              <a:solidFill>
                <a:srgbClr val="000000"/>
              </a:solidFill>
              <a:latin typeface="Arial"/>
              <a:ea typeface="Arial"/>
              <a:cs typeface="Arial"/>
              <a:sym typeface="Arial"/>
            </a:endParaRPr>
          </a:p>
        </p:txBody>
      </p:sp>
      <p:sp>
        <p:nvSpPr>
          <p:cNvPr id="348" name="Google Shape;348;p39"/>
          <p:cNvSpPr txBox="1"/>
          <p:nvPr/>
        </p:nvSpPr>
        <p:spPr>
          <a:xfrm>
            <a:off x="7979375" y="3280725"/>
            <a:ext cx="8883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30 yr.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15 yr. =</a:t>
            </a:r>
            <a:endParaRPr b="0" i="0" sz="1100" u="none" cap="none" strike="noStrike">
              <a:solidFill>
                <a:srgbClr val="000000"/>
              </a:solidFill>
              <a:latin typeface="Arial"/>
              <a:ea typeface="Arial"/>
              <a:cs typeface="Arial"/>
              <a:sym typeface="Arial"/>
            </a:endParaRPr>
          </a:p>
        </p:txBody>
      </p:sp>
      <p:sp>
        <p:nvSpPr>
          <p:cNvPr id="349" name="Google Shape;349;p39"/>
          <p:cNvSpPr txBox="1"/>
          <p:nvPr/>
        </p:nvSpPr>
        <p:spPr>
          <a:xfrm>
            <a:off x="7694326" y="273575"/>
            <a:ext cx="1236600" cy="392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lang="en" sz="700">
                <a:solidFill>
                  <a:schemeClr val="dk1"/>
                </a:solidFill>
                <a:highlight>
                  <a:srgbClr val="00FF00"/>
                </a:highlight>
                <a:latin typeface="Gill Sans"/>
                <a:ea typeface="Gill Sans"/>
                <a:cs typeface="Gill Sans"/>
                <a:sym typeface="Gill Sans"/>
              </a:rPr>
              <a:t>INSERT</a:t>
            </a:r>
            <a:endParaRPr b="1" sz="700">
              <a:solidFill>
                <a:schemeClr val="dk1"/>
              </a:solidFill>
              <a:highlight>
                <a:srgbClr val="00FF00"/>
              </a:highlight>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400"/>
              <a:buFont typeface="Arial"/>
              <a:buNone/>
            </a:pPr>
            <a:r>
              <a:rPr b="1" lang="en" sz="700">
                <a:solidFill>
                  <a:schemeClr val="dk1"/>
                </a:solidFill>
                <a:highlight>
                  <a:srgbClr val="00FF00"/>
                </a:highlight>
                <a:latin typeface="Gill Sans"/>
                <a:ea typeface="Gill Sans"/>
                <a:cs typeface="Gill Sans"/>
                <a:sym typeface="Gill Sans"/>
              </a:rPr>
              <a:t>CLIENT</a:t>
            </a:r>
            <a:endParaRPr b="1" sz="700">
              <a:solidFill>
                <a:schemeClr val="dk1"/>
              </a:solidFill>
              <a:highlight>
                <a:srgbClr val="00FF00"/>
              </a:highlight>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400"/>
              <a:buFont typeface="Arial"/>
              <a:buNone/>
            </a:pPr>
            <a:r>
              <a:rPr b="1" lang="en" sz="700">
                <a:solidFill>
                  <a:schemeClr val="dk1"/>
                </a:solidFill>
                <a:highlight>
                  <a:srgbClr val="00FF00"/>
                </a:highlight>
                <a:latin typeface="Gill Sans"/>
                <a:ea typeface="Gill Sans"/>
                <a:cs typeface="Gill Sans"/>
                <a:sym typeface="Gill Sans"/>
              </a:rPr>
              <a:t>NAME</a:t>
            </a:r>
            <a:endParaRPr b="1" sz="700">
              <a:solidFill>
                <a:schemeClr val="dk1"/>
              </a:solidFill>
              <a:highlight>
                <a:srgbClr val="00FF00"/>
              </a:highlight>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0"/>
          <p:cNvSpPr/>
          <p:nvPr/>
        </p:nvSpPr>
        <p:spPr>
          <a:xfrm>
            <a:off x="276482" y="268760"/>
            <a:ext cx="8591035" cy="3994322"/>
          </a:xfrm>
          <a:prstGeom prst="rect">
            <a:avLst/>
          </a:prstGeom>
          <a:solidFill>
            <a:srgbClr val="262626"/>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sp>
        <p:nvSpPr>
          <p:cNvPr id="355" name="Google Shape;355;p40"/>
          <p:cNvSpPr/>
          <p:nvPr/>
        </p:nvSpPr>
        <p:spPr>
          <a:xfrm>
            <a:off x="6733079" y="268759"/>
            <a:ext cx="2120728" cy="3994322"/>
          </a:xfrm>
          <a:prstGeom prst="rect">
            <a:avLst/>
          </a:prstGeom>
          <a:solidFill>
            <a:schemeClr val="lt2"/>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cxnSp>
        <p:nvCxnSpPr>
          <p:cNvPr id="356" name="Google Shape;356;p40"/>
          <p:cNvCxnSpPr/>
          <p:nvPr/>
        </p:nvCxnSpPr>
        <p:spPr>
          <a:xfrm>
            <a:off x="276482" y="1492079"/>
            <a:ext cx="8591035" cy="0"/>
          </a:xfrm>
          <a:prstGeom prst="straightConnector1">
            <a:avLst/>
          </a:prstGeom>
          <a:noFill/>
          <a:ln cap="flat" cmpd="sng" w="9525">
            <a:solidFill>
              <a:schemeClr val="accent1"/>
            </a:solidFill>
            <a:prstDash val="solid"/>
            <a:round/>
            <a:headEnd len="sm" w="sm" type="none"/>
            <a:tailEnd len="sm" w="sm" type="none"/>
          </a:ln>
        </p:spPr>
      </p:cxnSp>
      <p:cxnSp>
        <p:nvCxnSpPr>
          <p:cNvPr id="357" name="Google Shape;357;p40"/>
          <p:cNvCxnSpPr/>
          <p:nvPr/>
        </p:nvCxnSpPr>
        <p:spPr>
          <a:xfrm>
            <a:off x="276482" y="2950176"/>
            <a:ext cx="8591035" cy="0"/>
          </a:xfrm>
          <a:prstGeom prst="straightConnector1">
            <a:avLst/>
          </a:prstGeom>
          <a:noFill/>
          <a:ln cap="flat" cmpd="sng" w="9525">
            <a:solidFill>
              <a:schemeClr val="accent1"/>
            </a:solidFill>
            <a:prstDash val="solid"/>
            <a:round/>
            <a:headEnd len="sm" w="sm" type="none"/>
            <a:tailEnd len="sm" w="sm" type="none"/>
          </a:ln>
        </p:spPr>
      </p:cxnSp>
      <p:sp>
        <p:nvSpPr>
          <p:cNvPr id="358" name="Google Shape;358;p40"/>
          <p:cNvSpPr txBox="1"/>
          <p:nvPr/>
        </p:nvSpPr>
        <p:spPr>
          <a:xfrm>
            <a:off x="361436" y="312907"/>
            <a:ext cx="3364127" cy="300082"/>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 sz="1500" u="sng" cap="none" strike="noStrike">
                <a:solidFill>
                  <a:schemeClr val="lt2"/>
                </a:solidFill>
                <a:latin typeface="Gill Sans"/>
                <a:ea typeface="Gill Sans"/>
                <a:cs typeface="Gill Sans"/>
                <a:sym typeface="Gill Sans"/>
              </a:rPr>
              <a:t>WHAT OPTIONS AVAILABLE:</a:t>
            </a:r>
            <a:r>
              <a:rPr b="0" i="0" lang="en" sz="1400" u="sng" cap="none" strike="noStrike">
                <a:solidFill>
                  <a:schemeClr val="dk1"/>
                </a:solidFill>
                <a:latin typeface="Gill Sans"/>
                <a:ea typeface="Gill Sans"/>
                <a:cs typeface="Gill Sans"/>
                <a:sym typeface="Gill Sans"/>
              </a:rPr>
              <a:t>:</a:t>
            </a:r>
            <a:endParaRPr b="0" i="0" sz="1100" u="none" cap="none" strike="noStrike">
              <a:solidFill>
                <a:srgbClr val="000000"/>
              </a:solidFill>
              <a:latin typeface="Arial"/>
              <a:ea typeface="Arial"/>
              <a:cs typeface="Arial"/>
              <a:sym typeface="Arial"/>
            </a:endParaRPr>
          </a:p>
        </p:txBody>
      </p:sp>
      <p:sp>
        <p:nvSpPr>
          <p:cNvPr id="359" name="Google Shape;359;p40"/>
          <p:cNvSpPr txBox="1"/>
          <p:nvPr/>
        </p:nvSpPr>
        <p:spPr>
          <a:xfrm>
            <a:off x="764570" y="836653"/>
            <a:ext cx="5254711" cy="27699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chemeClr val="lt2"/>
                </a:solidFill>
                <a:latin typeface="Gill Sans"/>
                <a:ea typeface="Gill Sans"/>
                <a:cs typeface="Gill Sans"/>
                <a:sym typeface="Gill Sans"/>
              </a:rPr>
              <a:t>OPTION #1                               Full Mortgage $300,000</a:t>
            </a:r>
            <a:endParaRPr b="0" i="0" sz="1100" u="none" cap="none" strike="noStrike">
              <a:solidFill>
                <a:srgbClr val="000000"/>
              </a:solidFill>
              <a:latin typeface="Arial"/>
              <a:ea typeface="Arial"/>
              <a:cs typeface="Arial"/>
              <a:sym typeface="Arial"/>
            </a:endParaRPr>
          </a:p>
        </p:txBody>
      </p:sp>
      <p:sp>
        <p:nvSpPr>
          <p:cNvPr id="360" name="Google Shape;360;p40"/>
          <p:cNvSpPr txBox="1"/>
          <p:nvPr/>
        </p:nvSpPr>
        <p:spPr>
          <a:xfrm>
            <a:off x="764571" y="2193324"/>
            <a:ext cx="4842307" cy="27699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chemeClr val="lt2"/>
                </a:solidFill>
                <a:latin typeface="Gill Sans"/>
                <a:ea typeface="Gill Sans"/>
                <a:cs typeface="Gill Sans"/>
                <a:sym typeface="Gill Sans"/>
              </a:rPr>
              <a:t>OPTION #2                               Half Mortgage $150,000</a:t>
            </a:r>
            <a:endParaRPr b="0" i="0" sz="1100" u="none" cap="none" strike="noStrike">
              <a:solidFill>
                <a:srgbClr val="000000"/>
              </a:solidFill>
              <a:latin typeface="Arial"/>
              <a:ea typeface="Arial"/>
              <a:cs typeface="Arial"/>
              <a:sym typeface="Arial"/>
            </a:endParaRPr>
          </a:p>
        </p:txBody>
      </p:sp>
      <p:sp>
        <p:nvSpPr>
          <p:cNvPr id="361" name="Google Shape;361;p40"/>
          <p:cNvSpPr txBox="1"/>
          <p:nvPr/>
        </p:nvSpPr>
        <p:spPr>
          <a:xfrm>
            <a:off x="764570" y="3558228"/>
            <a:ext cx="4842308" cy="27699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chemeClr val="lt2"/>
                </a:solidFill>
                <a:latin typeface="Gill Sans"/>
                <a:ea typeface="Gill Sans"/>
                <a:cs typeface="Gill Sans"/>
                <a:sym typeface="Gill Sans"/>
              </a:rPr>
              <a:t>OPTION #3                              Equity Protection </a:t>
            </a:r>
            <a:endParaRPr b="0" i="0" sz="1100" u="none" cap="none" strike="noStrike">
              <a:solidFill>
                <a:srgbClr val="000000"/>
              </a:solidFill>
              <a:latin typeface="Arial"/>
              <a:ea typeface="Arial"/>
              <a:cs typeface="Arial"/>
              <a:sym typeface="Arial"/>
            </a:endParaRPr>
          </a:p>
        </p:txBody>
      </p:sp>
      <p:cxnSp>
        <p:nvCxnSpPr>
          <p:cNvPr id="362" name="Google Shape;362;p40"/>
          <p:cNvCxnSpPr/>
          <p:nvPr/>
        </p:nvCxnSpPr>
        <p:spPr>
          <a:xfrm>
            <a:off x="6769184" y="644911"/>
            <a:ext cx="2120728" cy="0"/>
          </a:xfrm>
          <a:prstGeom prst="straightConnector1">
            <a:avLst/>
          </a:prstGeom>
          <a:noFill/>
          <a:ln cap="flat" cmpd="sng" w="9525">
            <a:solidFill>
              <a:schemeClr val="accent1"/>
            </a:solidFill>
            <a:prstDash val="solid"/>
            <a:round/>
            <a:headEnd len="sm" w="sm" type="none"/>
            <a:tailEnd len="sm" w="sm" type="none"/>
          </a:ln>
        </p:spPr>
      </p:cxnSp>
      <p:cxnSp>
        <p:nvCxnSpPr>
          <p:cNvPr id="363" name="Google Shape;363;p40"/>
          <p:cNvCxnSpPr/>
          <p:nvPr/>
        </p:nvCxnSpPr>
        <p:spPr>
          <a:xfrm>
            <a:off x="7829548" y="268760"/>
            <a:ext cx="0" cy="3994322"/>
          </a:xfrm>
          <a:prstGeom prst="straightConnector1">
            <a:avLst/>
          </a:prstGeom>
          <a:noFill/>
          <a:ln cap="flat" cmpd="sng" w="9525">
            <a:solidFill>
              <a:schemeClr val="accent1"/>
            </a:solidFill>
            <a:prstDash val="solid"/>
            <a:round/>
            <a:headEnd len="sm" w="sm" type="none"/>
            <a:tailEnd len="sm" w="sm" type="none"/>
          </a:ln>
        </p:spPr>
      </p:cxnSp>
      <p:sp>
        <p:nvSpPr>
          <p:cNvPr id="364" name="Google Shape;364;p40"/>
          <p:cNvSpPr txBox="1"/>
          <p:nvPr/>
        </p:nvSpPr>
        <p:spPr>
          <a:xfrm>
            <a:off x="6769184" y="836653"/>
            <a:ext cx="10380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30 yr. = 130</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15 yr. = 95</a:t>
            </a:r>
            <a:endParaRPr b="0" i="0" sz="1100" u="none" cap="none" strike="noStrike">
              <a:solidFill>
                <a:srgbClr val="000000"/>
              </a:solidFill>
              <a:latin typeface="Arial"/>
              <a:ea typeface="Arial"/>
              <a:cs typeface="Arial"/>
              <a:sym typeface="Arial"/>
            </a:endParaRPr>
          </a:p>
        </p:txBody>
      </p:sp>
      <p:sp>
        <p:nvSpPr>
          <p:cNvPr id="365" name="Google Shape;365;p40"/>
          <p:cNvSpPr txBox="1"/>
          <p:nvPr/>
        </p:nvSpPr>
        <p:spPr>
          <a:xfrm>
            <a:off x="6769184" y="2023546"/>
            <a:ext cx="1037967" cy="48474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30 yr. = 85</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15 yr. = 52</a:t>
            </a:r>
            <a:endParaRPr b="0" i="0" sz="1100" u="none" cap="none" strike="noStrike">
              <a:solidFill>
                <a:srgbClr val="000000"/>
              </a:solidFill>
              <a:latin typeface="Arial"/>
              <a:ea typeface="Arial"/>
              <a:cs typeface="Arial"/>
              <a:sym typeface="Arial"/>
            </a:endParaRPr>
          </a:p>
        </p:txBody>
      </p:sp>
      <p:sp>
        <p:nvSpPr>
          <p:cNvPr id="366" name="Google Shape;366;p40"/>
          <p:cNvSpPr txBox="1"/>
          <p:nvPr/>
        </p:nvSpPr>
        <p:spPr>
          <a:xfrm>
            <a:off x="6782902" y="3211975"/>
            <a:ext cx="1228500" cy="715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6 mos = 65</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9 mo = 82</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12 mos= 98</a:t>
            </a:r>
            <a:endParaRPr b="0" i="0" sz="1100" u="none" cap="none" strike="noStrike">
              <a:solidFill>
                <a:srgbClr val="000000"/>
              </a:solidFill>
              <a:latin typeface="Arial"/>
              <a:ea typeface="Arial"/>
              <a:cs typeface="Arial"/>
              <a:sym typeface="Arial"/>
            </a:endParaRPr>
          </a:p>
        </p:txBody>
      </p:sp>
      <p:sp>
        <p:nvSpPr>
          <p:cNvPr id="367" name="Google Shape;367;p40"/>
          <p:cNvSpPr txBox="1"/>
          <p:nvPr/>
        </p:nvSpPr>
        <p:spPr>
          <a:xfrm>
            <a:off x="7858325" y="843900"/>
            <a:ext cx="11772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30 yr. = 230</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15 yr. = 130</a:t>
            </a:r>
            <a:endParaRPr b="0" i="0" sz="1100" u="none" cap="none" strike="noStrike">
              <a:solidFill>
                <a:srgbClr val="000000"/>
              </a:solidFill>
              <a:latin typeface="Arial"/>
              <a:ea typeface="Arial"/>
              <a:cs typeface="Arial"/>
              <a:sym typeface="Arial"/>
            </a:endParaRPr>
          </a:p>
        </p:txBody>
      </p:sp>
      <p:sp>
        <p:nvSpPr>
          <p:cNvPr id="368" name="Google Shape;368;p40"/>
          <p:cNvSpPr txBox="1"/>
          <p:nvPr/>
        </p:nvSpPr>
        <p:spPr>
          <a:xfrm>
            <a:off x="7830324" y="2040215"/>
            <a:ext cx="1037185" cy="48474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30 yr. = 92</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15 yr. = 63</a:t>
            </a:r>
            <a:endParaRPr b="0" i="0" sz="1100" u="none" cap="none" strike="noStrike">
              <a:solidFill>
                <a:srgbClr val="000000"/>
              </a:solidFill>
              <a:latin typeface="Arial"/>
              <a:ea typeface="Arial"/>
              <a:cs typeface="Arial"/>
              <a:sym typeface="Arial"/>
            </a:endParaRPr>
          </a:p>
        </p:txBody>
      </p:sp>
      <p:sp>
        <p:nvSpPr>
          <p:cNvPr id="369" name="Google Shape;369;p40"/>
          <p:cNvSpPr txBox="1"/>
          <p:nvPr/>
        </p:nvSpPr>
        <p:spPr>
          <a:xfrm>
            <a:off x="7807150" y="3223250"/>
            <a:ext cx="1228500" cy="715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6 mos = 72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9 mos = 94</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Gill Sans"/>
                <a:ea typeface="Gill Sans"/>
                <a:cs typeface="Gill Sans"/>
                <a:sym typeface="Gill Sans"/>
              </a:rPr>
              <a:t>12 mos= 102</a:t>
            </a:r>
            <a:endParaRPr b="0" i="0" sz="1100" u="none" cap="none" strike="noStrike">
              <a:solidFill>
                <a:srgbClr val="000000"/>
              </a:solidFill>
              <a:latin typeface="Arial"/>
              <a:ea typeface="Arial"/>
              <a:cs typeface="Arial"/>
              <a:sym typeface="Arial"/>
            </a:endParaRPr>
          </a:p>
        </p:txBody>
      </p:sp>
      <p:sp>
        <p:nvSpPr>
          <p:cNvPr id="370" name="Google Shape;370;p40"/>
          <p:cNvSpPr txBox="1"/>
          <p:nvPr/>
        </p:nvSpPr>
        <p:spPr>
          <a:xfrm>
            <a:off x="6669876" y="273575"/>
            <a:ext cx="1236600" cy="392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lang="en" sz="700">
                <a:solidFill>
                  <a:schemeClr val="dk1"/>
                </a:solidFill>
                <a:highlight>
                  <a:srgbClr val="00FF00"/>
                </a:highlight>
                <a:latin typeface="Gill Sans"/>
                <a:ea typeface="Gill Sans"/>
                <a:cs typeface="Gill Sans"/>
                <a:sym typeface="Gill Sans"/>
              </a:rPr>
              <a:t>INSERT</a:t>
            </a:r>
            <a:endParaRPr b="1" sz="700">
              <a:solidFill>
                <a:schemeClr val="dk1"/>
              </a:solidFill>
              <a:highlight>
                <a:srgbClr val="00FF00"/>
              </a:highlight>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400"/>
              <a:buFont typeface="Arial"/>
              <a:buNone/>
            </a:pPr>
            <a:r>
              <a:rPr b="1" lang="en" sz="700">
                <a:solidFill>
                  <a:schemeClr val="dk1"/>
                </a:solidFill>
                <a:highlight>
                  <a:srgbClr val="00FF00"/>
                </a:highlight>
                <a:latin typeface="Gill Sans"/>
                <a:ea typeface="Gill Sans"/>
                <a:cs typeface="Gill Sans"/>
                <a:sym typeface="Gill Sans"/>
              </a:rPr>
              <a:t>CLIENT</a:t>
            </a:r>
            <a:endParaRPr b="1" sz="700">
              <a:solidFill>
                <a:schemeClr val="dk1"/>
              </a:solidFill>
              <a:highlight>
                <a:srgbClr val="00FF00"/>
              </a:highlight>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400"/>
              <a:buFont typeface="Arial"/>
              <a:buNone/>
            </a:pPr>
            <a:r>
              <a:rPr b="1" lang="en" sz="700">
                <a:solidFill>
                  <a:schemeClr val="dk1"/>
                </a:solidFill>
                <a:highlight>
                  <a:srgbClr val="00FF00"/>
                </a:highlight>
                <a:latin typeface="Gill Sans"/>
                <a:ea typeface="Gill Sans"/>
                <a:cs typeface="Gill Sans"/>
                <a:sym typeface="Gill Sans"/>
              </a:rPr>
              <a:t>NAME</a:t>
            </a:r>
            <a:endParaRPr b="1" sz="700">
              <a:solidFill>
                <a:schemeClr val="dk1"/>
              </a:solidFill>
              <a:highlight>
                <a:srgbClr val="00FF00"/>
              </a:highlight>
              <a:latin typeface="Gill Sans"/>
              <a:ea typeface="Gill Sans"/>
              <a:cs typeface="Gill Sans"/>
              <a:sym typeface="Gill Sans"/>
            </a:endParaRPr>
          </a:p>
        </p:txBody>
      </p:sp>
      <p:sp>
        <p:nvSpPr>
          <p:cNvPr id="371" name="Google Shape;371;p40"/>
          <p:cNvSpPr txBox="1"/>
          <p:nvPr/>
        </p:nvSpPr>
        <p:spPr>
          <a:xfrm>
            <a:off x="7730613" y="273625"/>
            <a:ext cx="1236600" cy="392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lang="en" sz="700">
                <a:solidFill>
                  <a:schemeClr val="dk1"/>
                </a:solidFill>
                <a:highlight>
                  <a:srgbClr val="00FF00"/>
                </a:highlight>
                <a:latin typeface="Gill Sans"/>
                <a:ea typeface="Gill Sans"/>
                <a:cs typeface="Gill Sans"/>
                <a:sym typeface="Gill Sans"/>
              </a:rPr>
              <a:t>INSERT</a:t>
            </a:r>
            <a:endParaRPr b="1" sz="700">
              <a:solidFill>
                <a:schemeClr val="dk1"/>
              </a:solidFill>
              <a:highlight>
                <a:srgbClr val="00FF00"/>
              </a:highlight>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400"/>
              <a:buFont typeface="Arial"/>
              <a:buNone/>
            </a:pPr>
            <a:r>
              <a:rPr b="1" lang="en" sz="700">
                <a:solidFill>
                  <a:schemeClr val="dk1"/>
                </a:solidFill>
                <a:highlight>
                  <a:srgbClr val="00FF00"/>
                </a:highlight>
                <a:latin typeface="Gill Sans"/>
                <a:ea typeface="Gill Sans"/>
                <a:cs typeface="Gill Sans"/>
                <a:sym typeface="Gill Sans"/>
              </a:rPr>
              <a:t>CLIENT</a:t>
            </a:r>
            <a:endParaRPr b="1" sz="700">
              <a:solidFill>
                <a:schemeClr val="dk1"/>
              </a:solidFill>
              <a:highlight>
                <a:srgbClr val="00FF00"/>
              </a:highlight>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400"/>
              <a:buFont typeface="Arial"/>
              <a:buNone/>
            </a:pPr>
            <a:r>
              <a:rPr b="1" lang="en" sz="700">
                <a:solidFill>
                  <a:schemeClr val="dk1"/>
                </a:solidFill>
                <a:highlight>
                  <a:srgbClr val="00FF00"/>
                </a:highlight>
                <a:latin typeface="Gill Sans"/>
                <a:ea typeface="Gill Sans"/>
                <a:cs typeface="Gill Sans"/>
                <a:sym typeface="Gill Sans"/>
              </a:rPr>
              <a:t>NAME</a:t>
            </a:r>
            <a:endParaRPr b="1" sz="700">
              <a:solidFill>
                <a:schemeClr val="dk1"/>
              </a:solidFill>
              <a:highlight>
                <a:srgbClr val="00FF00"/>
              </a:highlight>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1041716" y="687062"/>
            <a:ext cx="7202456" cy="574769"/>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3800"/>
              <a:buFont typeface="Calibri"/>
              <a:buNone/>
            </a:pPr>
            <a:r>
              <a:rPr lang="en" sz="1100"/>
              <a:t>PROS &amp; CONS</a:t>
            </a:r>
            <a:endParaRPr sz="1100"/>
          </a:p>
        </p:txBody>
      </p:sp>
      <p:sp>
        <p:nvSpPr>
          <p:cNvPr id="171" name="Google Shape;171;p26"/>
          <p:cNvSpPr/>
          <p:nvPr/>
        </p:nvSpPr>
        <p:spPr>
          <a:xfrm>
            <a:off x="0" y="4184306"/>
            <a:ext cx="6552170" cy="287295"/>
          </a:xfrm>
          <a:prstGeom prst="rect">
            <a:avLst/>
          </a:prstGeom>
          <a:solidFill>
            <a:srgbClr val="7B0503"/>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pic>
        <p:nvPicPr>
          <p:cNvPr descr="Text, icon&#10;&#10;Description automatically generated" id="172" name="Google Shape;172;p26"/>
          <p:cNvPicPr preferRelativeResize="0"/>
          <p:nvPr/>
        </p:nvPicPr>
        <p:blipFill rotWithShape="1">
          <a:blip r:embed="rId3">
            <a:alphaModFix/>
          </a:blip>
          <a:srcRect b="0" l="0" r="0" t="0"/>
          <a:stretch/>
        </p:blipFill>
        <p:spPr>
          <a:xfrm>
            <a:off x="7192404" y="4674971"/>
            <a:ext cx="1750798" cy="396548"/>
          </a:xfrm>
          <a:prstGeom prst="rect">
            <a:avLst/>
          </a:prstGeom>
          <a:noFill/>
          <a:ln>
            <a:noFill/>
          </a:ln>
        </p:spPr>
      </p:pic>
      <p:grpSp>
        <p:nvGrpSpPr>
          <p:cNvPr id="173" name="Google Shape;173;p26"/>
          <p:cNvGrpSpPr/>
          <p:nvPr/>
        </p:nvGrpSpPr>
        <p:grpSpPr>
          <a:xfrm>
            <a:off x="302255" y="1624826"/>
            <a:ext cx="6249915" cy="2333431"/>
            <a:chOff x="77935" y="292679"/>
            <a:chExt cx="8333220" cy="3111241"/>
          </a:xfrm>
        </p:grpSpPr>
        <p:sp>
          <p:nvSpPr>
            <p:cNvPr id="174" name="Google Shape;174;p26"/>
            <p:cNvSpPr/>
            <p:nvPr/>
          </p:nvSpPr>
          <p:spPr>
            <a:xfrm>
              <a:off x="77935" y="314556"/>
              <a:ext cx="1103215" cy="1103215"/>
            </a:xfrm>
            <a:prstGeom prst="ellipse">
              <a:avLst/>
            </a:prstGeom>
            <a:solidFill>
              <a:srgbClr val="E5CBCD"/>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5" name="Google Shape;175;p26"/>
            <p:cNvSpPr/>
            <p:nvPr/>
          </p:nvSpPr>
          <p:spPr>
            <a:xfrm>
              <a:off x="341098" y="482437"/>
              <a:ext cx="639865" cy="639865"/>
            </a:xfrm>
            <a:prstGeom prst="rect">
              <a:avLst/>
            </a:prstGeom>
            <a:blipFill rotWithShape="1">
              <a:blip r:embed="rId4">
                <a:alphaModFix/>
              </a:blip>
              <a:stretch>
                <a:fillRect b="0" l="0" r="0" t="0"/>
              </a:stretch>
            </a:blip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6" name="Google Shape;176;p26"/>
            <p:cNvSpPr/>
            <p:nvPr/>
          </p:nvSpPr>
          <p:spPr>
            <a:xfrm>
              <a:off x="1417554" y="314556"/>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7" name="Google Shape;177;p26"/>
            <p:cNvSpPr txBox="1"/>
            <p:nvPr/>
          </p:nvSpPr>
          <p:spPr>
            <a:xfrm>
              <a:off x="1412824" y="292679"/>
              <a:ext cx="3905939" cy="3111241"/>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Gill Sans"/>
                <a:buNone/>
              </a:pPr>
              <a:r>
                <a:t/>
              </a:r>
              <a:endParaRPr b="0" i="0" sz="11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100"/>
                <a:buFont typeface="Gill Sans"/>
                <a:buNone/>
              </a:pPr>
              <a:r>
                <a:t/>
              </a:r>
              <a:endParaRPr b="0" i="0" sz="11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100"/>
                <a:buFont typeface="Gill Sans"/>
                <a:buNone/>
              </a:pPr>
              <a:r>
                <a:rPr b="0" i="0" lang="en" sz="1100" u="none" cap="none" strike="noStrike">
                  <a:solidFill>
                    <a:schemeClr val="dk1"/>
                  </a:solidFill>
                  <a:latin typeface="Gill Sans"/>
                  <a:ea typeface="Gill Sans"/>
                  <a:cs typeface="Gill Sans"/>
                  <a:sym typeface="Gill Sans"/>
                </a:rPr>
                <a:t>ZOOM APPOINTMENTS                          </a:t>
              </a:r>
              <a:endParaRPr b="0" i="0" sz="11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100"/>
                <a:buFont typeface="Gill Sans"/>
                <a:buNone/>
              </a:pPr>
              <a:r>
                <a:t/>
              </a:r>
              <a:endParaRPr b="0" i="0" sz="11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100"/>
                <a:buFont typeface="Gill Sans"/>
                <a:buNone/>
              </a:pPr>
              <a:r>
                <a:t/>
              </a:r>
              <a:endParaRPr b="0" i="0" sz="11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100"/>
                <a:buFont typeface="Gill Sans"/>
                <a:buNone/>
              </a:pPr>
              <a:r>
                <a:rPr b="0" i="0" lang="en" sz="1100" u="none" cap="none" strike="noStrike">
                  <a:solidFill>
                    <a:schemeClr val="dk1"/>
                  </a:solidFill>
                  <a:latin typeface="Gill Sans"/>
                  <a:ea typeface="Gill Sans"/>
                  <a:cs typeface="Gill Sans"/>
                  <a:sym typeface="Gill Sans"/>
                </a:rPr>
                <a:t>Pros:</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You can work in your underwear</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Less driving</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You can put a lot more activity in within the same timeframe if you are willing to invest a lot more in leads</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You can spend no-show time with family</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The entire country is your territory</a:t>
              </a:r>
              <a:endParaRPr sz="1100"/>
            </a:p>
            <a:p>
              <a:pPr indent="-139700" lvl="0" marL="2159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None/>
              </a:pPr>
              <a:r>
                <a:rPr b="0" i="0" lang="en" sz="1100" u="none" cap="none" strike="noStrike">
                  <a:solidFill>
                    <a:schemeClr val="dk1"/>
                  </a:solidFill>
                  <a:latin typeface="Gill Sans"/>
                  <a:ea typeface="Gill Sans"/>
                  <a:cs typeface="Gill Sans"/>
                  <a:sym typeface="Gill Sans"/>
                </a:rPr>
                <a:t>Cons:</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Lower show ratio</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Lower helping ratio</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Requires 2x more leads for similar results</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MUCH higher learning curve</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No control over the sale</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Harder to bring up the emotion</a:t>
              </a:r>
              <a:endParaRPr sz="1100"/>
            </a:p>
            <a:p>
              <a:pPr indent="-139700" lvl="0" marL="2159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Gill Sans"/>
                <a:ea typeface="Gill Sans"/>
                <a:cs typeface="Gill Sans"/>
                <a:sym typeface="Gill Sans"/>
              </a:endParaRPr>
            </a:p>
            <a:p>
              <a:pPr indent="-139700" lvl="0" marL="2159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Gill Sans"/>
                <a:ea typeface="Gill Sans"/>
                <a:cs typeface="Gill Sans"/>
                <a:sym typeface="Gill Sans"/>
              </a:endParaRPr>
            </a:p>
            <a:p>
              <a:pPr indent="-139700" lvl="0" marL="2159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Gill Sans"/>
                <a:ea typeface="Gill Sans"/>
                <a:cs typeface="Gill Sans"/>
                <a:sym typeface="Gill Sans"/>
              </a:endParaRPr>
            </a:p>
            <a:p>
              <a:pPr indent="-139700" lvl="0" marL="21590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Gill Sans"/>
                <a:buNone/>
              </a:pPr>
              <a:r>
                <a:t/>
              </a:r>
              <a:endParaRPr b="0" i="0" sz="1100" u="none" cap="none" strike="noStrike">
                <a:solidFill>
                  <a:srgbClr val="000000"/>
                </a:solidFill>
                <a:latin typeface="Arial"/>
                <a:ea typeface="Arial"/>
                <a:cs typeface="Arial"/>
                <a:sym typeface="Arial"/>
              </a:endParaRPr>
            </a:p>
          </p:txBody>
        </p:sp>
        <p:sp>
          <p:nvSpPr>
            <p:cNvPr id="178" name="Google Shape;178;p26"/>
            <p:cNvSpPr/>
            <p:nvPr/>
          </p:nvSpPr>
          <p:spPr>
            <a:xfrm>
              <a:off x="5810718" y="314556"/>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9" name="Google Shape;179;p26"/>
            <p:cNvSpPr/>
            <p:nvPr/>
          </p:nvSpPr>
          <p:spPr>
            <a:xfrm>
              <a:off x="77935" y="1998547"/>
              <a:ext cx="1103215" cy="1103215"/>
            </a:xfrm>
            <a:prstGeom prst="ellipse">
              <a:avLst/>
            </a:prstGeom>
            <a:solidFill>
              <a:srgbClr val="E5CBCD"/>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0" name="Google Shape;180;p26"/>
            <p:cNvSpPr/>
            <p:nvPr/>
          </p:nvSpPr>
          <p:spPr>
            <a:xfrm>
              <a:off x="309609" y="2214133"/>
              <a:ext cx="639865" cy="639865"/>
            </a:xfrm>
            <a:prstGeom prst="rect">
              <a:avLst/>
            </a:prstGeom>
            <a:blipFill rotWithShape="1">
              <a:blip r:embed="rId5">
                <a:alphaModFix/>
              </a:blip>
              <a:stretch>
                <a:fillRect b="0" l="0" r="0" t="0"/>
              </a:stretch>
            </a:blip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1" name="Google Shape;181;p26"/>
            <p:cNvSpPr/>
            <p:nvPr/>
          </p:nvSpPr>
          <p:spPr>
            <a:xfrm>
              <a:off x="1417554" y="1998547"/>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2" name="Google Shape;182;p26"/>
            <p:cNvSpPr/>
            <p:nvPr/>
          </p:nvSpPr>
          <p:spPr>
            <a:xfrm>
              <a:off x="5810718" y="1998547"/>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83" name="Google Shape;183;p26"/>
          <p:cNvGrpSpPr/>
          <p:nvPr/>
        </p:nvGrpSpPr>
        <p:grpSpPr>
          <a:xfrm>
            <a:off x="4642944" y="1624825"/>
            <a:ext cx="6249915" cy="2333431"/>
            <a:chOff x="77935" y="314556"/>
            <a:chExt cx="8333220" cy="3111241"/>
          </a:xfrm>
        </p:grpSpPr>
        <p:sp>
          <p:nvSpPr>
            <p:cNvPr id="184" name="Google Shape;184;p26"/>
            <p:cNvSpPr/>
            <p:nvPr/>
          </p:nvSpPr>
          <p:spPr>
            <a:xfrm>
              <a:off x="77935" y="314556"/>
              <a:ext cx="1103215" cy="1103215"/>
            </a:xfrm>
            <a:prstGeom prst="ellipse">
              <a:avLst/>
            </a:prstGeom>
            <a:solidFill>
              <a:srgbClr val="E5CBCD"/>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5" name="Google Shape;185;p26"/>
            <p:cNvSpPr/>
            <p:nvPr/>
          </p:nvSpPr>
          <p:spPr>
            <a:xfrm>
              <a:off x="341098" y="482437"/>
              <a:ext cx="639865" cy="639865"/>
            </a:xfrm>
            <a:prstGeom prst="rect">
              <a:avLst/>
            </a:prstGeom>
            <a:blipFill rotWithShape="1">
              <a:blip r:embed="rId4">
                <a:alphaModFix/>
              </a:blip>
              <a:stretch>
                <a:fillRect b="0" l="0" r="0" t="0"/>
              </a:stretch>
            </a:blip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6" name="Google Shape;186;p26"/>
            <p:cNvSpPr/>
            <p:nvPr/>
          </p:nvSpPr>
          <p:spPr>
            <a:xfrm>
              <a:off x="1417554" y="314556"/>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7" name="Google Shape;187;p26"/>
            <p:cNvSpPr txBox="1"/>
            <p:nvPr/>
          </p:nvSpPr>
          <p:spPr>
            <a:xfrm>
              <a:off x="1375403" y="314556"/>
              <a:ext cx="3890755" cy="3111241"/>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Gill Sans"/>
                <a:buNone/>
              </a:pPr>
              <a:r>
                <a:rPr b="0" i="0" lang="en" sz="1100" u="none" cap="none" strike="noStrike">
                  <a:solidFill>
                    <a:schemeClr val="dk1"/>
                  </a:solidFill>
                  <a:latin typeface="Gill Sans"/>
                  <a:ea typeface="Gill Sans"/>
                  <a:cs typeface="Gill Sans"/>
                  <a:sym typeface="Gill Sans"/>
                </a:rPr>
                <a:t>FIELD APPOINTMENTS                          </a:t>
              </a:r>
              <a:endParaRPr sz="1100"/>
            </a:p>
            <a:p>
              <a:pPr indent="0" lvl="0" marL="0" marR="0" rtl="0" algn="l">
                <a:lnSpc>
                  <a:spcPct val="100000"/>
                </a:lnSpc>
                <a:spcBef>
                  <a:spcPts val="0"/>
                </a:spcBef>
                <a:spcAft>
                  <a:spcPts val="0"/>
                </a:spcAft>
                <a:buClr>
                  <a:schemeClr val="dk1"/>
                </a:buClr>
                <a:buSzPts val="1100"/>
                <a:buFont typeface="Gill Sans"/>
                <a:buNone/>
              </a:pPr>
              <a:r>
                <a:t/>
              </a:r>
              <a:endParaRPr b="0" i="0" sz="11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100"/>
                <a:buFont typeface="Gill Sans"/>
                <a:buNone/>
              </a:pPr>
              <a:r>
                <a:t/>
              </a:r>
              <a:endParaRPr b="0" i="0" sz="11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100"/>
                <a:buFont typeface="Gill Sans"/>
                <a:buNone/>
              </a:pPr>
              <a:r>
                <a:rPr b="0" i="0" lang="en" sz="1100" u="none" cap="none" strike="noStrike">
                  <a:solidFill>
                    <a:schemeClr val="dk1"/>
                  </a:solidFill>
                  <a:latin typeface="Gill Sans"/>
                  <a:ea typeface="Gill Sans"/>
                  <a:cs typeface="Gill Sans"/>
                  <a:sym typeface="Gill Sans"/>
                </a:rPr>
                <a:t>Pros:</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Higher helping ratio</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Higher show ratio</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Control over the sale &amp; outcome</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Less leads required for same results</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You can get over your learning curve fast</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5-10x ROI on leads</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Real human interaction</a:t>
              </a:r>
              <a:endParaRPr sz="1100"/>
            </a:p>
            <a:p>
              <a:pPr indent="-139700" lvl="0" marL="2159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Gill Sans"/>
                <a:ea typeface="Gill Sans"/>
                <a:cs typeface="Gill Sans"/>
                <a:sym typeface="Gill Sans"/>
              </a:endParaRPr>
            </a:p>
            <a:p>
              <a:pPr indent="-139700" lvl="0" marL="2159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None/>
              </a:pPr>
              <a:r>
                <a:rPr b="0" i="0" lang="en" sz="1100" u="none" cap="none" strike="noStrike">
                  <a:solidFill>
                    <a:schemeClr val="dk1"/>
                  </a:solidFill>
                  <a:latin typeface="Gill Sans"/>
                  <a:ea typeface="Gill Sans"/>
                  <a:cs typeface="Gill Sans"/>
                  <a:sym typeface="Gill Sans"/>
                </a:rPr>
                <a:t>Cons:</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Lots of driving</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You GOTTA wear pants! Ha!</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A lot of time away from family</a:t>
              </a:r>
              <a:endParaRPr sz="1100"/>
            </a:p>
            <a:p>
              <a:pPr indent="-139700" lvl="0" marL="2159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Gill Sans"/>
                <a:ea typeface="Gill Sans"/>
                <a:cs typeface="Gill Sans"/>
                <a:sym typeface="Gill Sans"/>
              </a:endParaRPr>
            </a:p>
            <a:p>
              <a:pPr indent="-139700" lvl="0" marL="2159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Gill Sans"/>
                <a:ea typeface="Gill Sans"/>
                <a:cs typeface="Gill Sans"/>
                <a:sym typeface="Gill Sans"/>
              </a:endParaRPr>
            </a:p>
            <a:p>
              <a:pPr indent="-139700" lvl="0" marL="21590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Gill Sans"/>
                <a:buNone/>
              </a:pPr>
              <a:r>
                <a:t/>
              </a:r>
              <a:endParaRPr b="0" i="0" sz="1100" u="none" cap="none" strike="noStrike">
                <a:solidFill>
                  <a:srgbClr val="000000"/>
                </a:solidFill>
                <a:latin typeface="Arial"/>
                <a:ea typeface="Arial"/>
                <a:cs typeface="Arial"/>
                <a:sym typeface="Arial"/>
              </a:endParaRPr>
            </a:p>
          </p:txBody>
        </p:sp>
        <p:sp>
          <p:nvSpPr>
            <p:cNvPr id="188" name="Google Shape;188;p26"/>
            <p:cNvSpPr/>
            <p:nvPr/>
          </p:nvSpPr>
          <p:spPr>
            <a:xfrm>
              <a:off x="5810718" y="314556"/>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9" name="Google Shape;189;p26"/>
            <p:cNvSpPr/>
            <p:nvPr/>
          </p:nvSpPr>
          <p:spPr>
            <a:xfrm>
              <a:off x="77935" y="1998547"/>
              <a:ext cx="1103215" cy="1103215"/>
            </a:xfrm>
            <a:prstGeom prst="ellipse">
              <a:avLst/>
            </a:prstGeom>
            <a:solidFill>
              <a:srgbClr val="E5CBCD"/>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0" name="Google Shape;190;p26"/>
            <p:cNvSpPr/>
            <p:nvPr/>
          </p:nvSpPr>
          <p:spPr>
            <a:xfrm>
              <a:off x="309609" y="2214133"/>
              <a:ext cx="639865" cy="639865"/>
            </a:xfrm>
            <a:prstGeom prst="rect">
              <a:avLst/>
            </a:prstGeom>
            <a:blipFill rotWithShape="1">
              <a:blip r:embed="rId5">
                <a:alphaModFix/>
              </a:blip>
              <a:stretch>
                <a:fillRect b="0" l="0" r="0" t="0"/>
              </a:stretch>
            </a:blip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1" name="Google Shape;191;p26"/>
            <p:cNvSpPr/>
            <p:nvPr/>
          </p:nvSpPr>
          <p:spPr>
            <a:xfrm>
              <a:off x="1417554" y="1998547"/>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2" name="Google Shape;192;p26"/>
            <p:cNvSpPr/>
            <p:nvPr/>
          </p:nvSpPr>
          <p:spPr>
            <a:xfrm>
              <a:off x="5810718" y="1998547"/>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7"/>
          <p:cNvSpPr txBox="1"/>
          <p:nvPr>
            <p:ph type="title"/>
          </p:nvPr>
        </p:nvSpPr>
        <p:spPr>
          <a:xfrm>
            <a:off x="1041716" y="687062"/>
            <a:ext cx="7202456" cy="574769"/>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3800"/>
              <a:buFont typeface="Calibri"/>
              <a:buNone/>
            </a:pPr>
            <a:r>
              <a:rPr lang="en" sz="1100"/>
              <a:t>ZOOM + FIELD HYBRID SYSTEM FOR 10K PER WEEK</a:t>
            </a:r>
            <a:endParaRPr sz="1100"/>
          </a:p>
        </p:txBody>
      </p:sp>
      <p:sp>
        <p:nvSpPr>
          <p:cNvPr id="198" name="Google Shape;198;p27"/>
          <p:cNvSpPr/>
          <p:nvPr/>
        </p:nvSpPr>
        <p:spPr>
          <a:xfrm>
            <a:off x="0" y="4184306"/>
            <a:ext cx="6552170" cy="287295"/>
          </a:xfrm>
          <a:prstGeom prst="rect">
            <a:avLst/>
          </a:prstGeom>
          <a:solidFill>
            <a:srgbClr val="7B0503"/>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sp>
        <p:nvSpPr>
          <p:cNvPr id="199" name="Google Shape;199;p27"/>
          <p:cNvSpPr/>
          <p:nvPr/>
        </p:nvSpPr>
        <p:spPr>
          <a:xfrm>
            <a:off x="2591830" y="1499801"/>
            <a:ext cx="6552170" cy="287295"/>
          </a:xfrm>
          <a:prstGeom prst="rect">
            <a:avLst/>
          </a:prstGeom>
          <a:solidFill>
            <a:srgbClr val="7B0503"/>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pic>
        <p:nvPicPr>
          <p:cNvPr descr="Text, icon&#10;&#10;Description automatically generated" id="200" name="Google Shape;200;p27"/>
          <p:cNvPicPr preferRelativeResize="0"/>
          <p:nvPr/>
        </p:nvPicPr>
        <p:blipFill rotWithShape="1">
          <a:blip r:embed="rId3">
            <a:alphaModFix/>
          </a:blip>
          <a:srcRect b="0" l="0" r="0" t="0"/>
          <a:stretch/>
        </p:blipFill>
        <p:spPr>
          <a:xfrm>
            <a:off x="7192404" y="4674971"/>
            <a:ext cx="1750798" cy="396548"/>
          </a:xfrm>
          <a:prstGeom prst="rect">
            <a:avLst/>
          </a:prstGeom>
          <a:noFill/>
          <a:ln>
            <a:noFill/>
          </a:ln>
        </p:spPr>
      </p:pic>
      <p:grpSp>
        <p:nvGrpSpPr>
          <p:cNvPr id="201" name="Google Shape;201;p27"/>
          <p:cNvGrpSpPr/>
          <p:nvPr/>
        </p:nvGrpSpPr>
        <p:grpSpPr>
          <a:xfrm>
            <a:off x="496006" y="1521471"/>
            <a:ext cx="8447197" cy="2731023"/>
            <a:chOff x="357881" y="-237779"/>
            <a:chExt cx="8189974" cy="3641364"/>
          </a:xfrm>
        </p:grpSpPr>
        <p:sp>
          <p:nvSpPr>
            <p:cNvPr id="202" name="Google Shape;202;p27"/>
            <p:cNvSpPr/>
            <p:nvPr/>
          </p:nvSpPr>
          <p:spPr>
            <a:xfrm>
              <a:off x="415479" y="32530"/>
              <a:ext cx="4062461" cy="3100746"/>
            </a:xfrm>
            <a:prstGeom prst="ellipse">
              <a:avLst/>
            </a:prstGeom>
            <a:solidFill>
              <a:srgbClr val="E5CBCD"/>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3" name="Google Shape;203;p27"/>
            <p:cNvSpPr/>
            <p:nvPr/>
          </p:nvSpPr>
          <p:spPr>
            <a:xfrm>
              <a:off x="1417554" y="314556"/>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4" name="Google Shape;204;p27"/>
            <p:cNvSpPr txBox="1"/>
            <p:nvPr/>
          </p:nvSpPr>
          <p:spPr>
            <a:xfrm>
              <a:off x="357881" y="-237779"/>
              <a:ext cx="8189974" cy="36413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Gill Sans"/>
                <a:buNone/>
              </a:pPr>
              <a:r>
                <a:rPr b="0" i="0" lang="en" sz="1200" u="none" cap="none" strike="noStrike">
                  <a:solidFill>
                    <a:schemeClr val="dk1"/>
                  </a:solidFill>
                  <a:latin typeface="Gill Sans"/>
                  <a:ea typeface="Gill Sans"/>
                  <a:cs typeface="Gill Sans"/>
                  <a:sym typeface="Gill Sans"/>
                </a:rPr>
                <a:t>Keys to Success:</a:t>
              </a:r>
              <a:endParaRPr sz="1100"/>
            </a:p>
            <a:p>
              <a:pPr indent="0" lvl="0" marL="0" marR="0" rtl="0" algn="l">
                <a:lnSpc>
                  <a:spcPct val="100000"/>
                </a:lnSpc>
                <a:spcBef>
                  <a:spcPts val="0"/>
                </a:spcBef>
                <a:spcAft>
                  <a:spcPts val="0"/>
                </a:spcAft>
                <a:buClr>
                  <a:schemeClr val="dk1"/>
                </a:buClr>
                <a:buSzPts val="1100"/>
                <a:buFont typeface="Gill Sans"/>
                <a:buNone/>
              </a:pPr>
              <a:r>
                <a:t/>
              </a:r>
              <a:endParaRPr b="0" i="0" sz="11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None/>
              </a:pPr>
              <a:r>
                <a:rPr b="0" i="0" lang="en" sz="1100" u="none" cap="none" strike="noStrike">
                  <a:solidFill>
                    <a:schemeClr val="dk1"/>
                  </a:solidFill>
                  <a:latin typeface="Gill Sans"/>
                  <a:ea typeface="Gill Sans"/>
                  <a:cs typeface="Gill Sans"/>
                  <a:sym typeface="Gill Sans"/>
                </a:rPr>
                <a:t>-	Schedule is Everything!</a:t>
              </a:r>
              <a:endParaRPr sz="1100"/>
            </a:p>
            <a:p>
              <a:pPr indent="0" lvl="0" marL="0" marR="0" rtl="0" algn="l">
                <a:lnSpc>
                  <a:spcPct val="100000"/>
                </a:lnSpc>
                <a:spcBef>
                  <a:spcPts val="0"/>
                </a:spcBef>
                <a:spcAft>
                  <a:spcPts val="0"/>
                </a:spcAft>
                <a:buNone/>
              </a:pPr>
              <a:r>
                <a:rPr b="0" i="0" lang="en" sz="1100" u="none" cap="none" strike="noStrike">
                  <a:solidFill>
                    <a:schemeClr val="dk1"/>
                  </a:solidFill>
                  <a:latin typeface="Gill Sans"/>
                  <a:ea typeface="Gill Sans"/>
                  <a:cs typeface="Gill Sans"/>
                  <a:sym typeface="Gill Sans"/>
                </a:rPr>
                <a:t>     	On your field days you will book at least 15 appointments for the next two running days.</a:t>
              </a:r>
              <a:endParaRPr sz="1100"/>
            </a:p>
            <a:p>
              <a:pPr indent="0" lvl="0" marL="0" marR="0" rtl="0" algn="l">
                <a:lnSpc>
                  <a:spcPct val="100000"/>
                </a:lnSpc>
                <a:spcBef>
                  <a:spcPts val="0"/>
                </a:spcBef>
                <a:spcAft>
                  <a:spcPts val="0"/>
                </a:spcAft>
                <a:buNone/>
              </a:pPr>
              <a:r>
                <a:rPr b="0" i="0" lang="en" sz="1100" u="none" cap="none" strike="noStrike">
                  <a:solidFill>
                    <a:schemeClr val="dk1"/>
                  </a:solidFill>
                  <a:latin typeface="Gill Sans"/>
                  <a:ea typeface="Gill Sans"/>
                  <a:cs typeface="Gill Sans"/>
                  <a:sym typeface="Gill Sans"/>
                </a:rPr>
                <a:t>     	On your Zoom days, everyday is dial day! </a:t>
              </a:r>
              <a:endParaRPr sz="1100"/>
            </a:p>
            <a:p>
              <a:pPr indent="0" lvl="0" marL="0" marR="0" rtl="0" algn="l">
                <a:lnSpc>
                  <a:spcPct val="100000"/>
                </a:lnSpc>
                <a:spcBef>
                  <a:spcPts val="0"/>
                </a:spcBef>
                <a:spcAft>
                  <a:spcPts val="0"/>
                </a:spcAft>
                <a:buNone/>
              </a:pPr>
              <a:r>
                <a:rPr b="0" i="0" lang="en" sz="1100" u="none" cap="none" strike="noStrike">
                  <a:solidFill>
                    <a:schemeClr val="dk1"/>
                  </a:solidFill>
                  <a:latin typeface="Gill Sans"/>
                  <a:ea typeface="Gill Sans"/>
                  <a:cs typeface="Gill Sans"/>
                  <a:sym typeface="Gill Sans"/>
                </a:rPr>
                <a:t>  </a:t>
              </a:r>
              <a:endParaRPr sz="1100"/>
            </a:p>
            <a:p>
              <a:pPr indent="0" lvl="0" marL="0" marR="0" rtl="0" algn="l">
                <a:lnSpc>
                  <a:spcPct val="100000"/>
                </a:lnSpc>
                <a:spcBef>
                  <a:spcPts val="0"/>
                </a:spcBef>
                <a:spcAft>
                  <a:spcPts val="0"/>
                </a:spcAft>
                <a:buNone/>
              </a:pPr>
              <a:r>
                <a:rPr b="0" i="0" lang="en" sz="1100" u="none" cap="none" strike="noStrike">
                  <a:solidFill>
                    <a:schemeClr val="dk1"/>
                  </a:solidFill>
                  <a:latin typeface="Gill Sans"/>
                  <a:ea typeface="Gill Sans"/>
                  <a:cs typeface="Gill Sans"/>
                  <a:sym typeface="Gill Sans"/>
                </a:rPr>
                <a:t>	By booking your appointments in the morning for afternoon and evening you will raise your show ratio by up to 30%. </a:t>
              </a:r>
              <a:endParaRPr sz="1100"/>
            </a:p>
            <a:p>
              <a:pPr indent="0" lvl="0" marL="0" marR="0" rtl="0" algn="l">
                <a:lnSpc>
                  <a:spcPct val="100000"/>
                </a:lnSpc>
                <a:spcBef>
                  <a:spcPts val="0"/>
                </a:spcBef>
                <a:spcAft>
                  <a:spcPts val="0"/>
                </a:spcAft>
                <a:buNone/>
              </a:pPr>
              <a:r>
                <a:rPr b="0" i="0" lang="en" sz="1100" u="none" cap="none" strike="noStrike">
                  <a:solidFill>
                    <a:schemeClr val="dk1"/>
                  </a:solidFill>
                  <a:latin typeface="Gill Sans"/>
                  <a:ea typeface="Gill Sans"/>
                  <a:cs typeface="Gill Sans"/>
                  <a:sym typeface="Gill Sans"/>
                </a:rPr>
                <a:t>	Dial time: 7:30am to 11:30am | Run time: 1:00 pm to 7:30pm (Book 10 appointments every 45 minutes)</a:t>
              </a:r>
              <a:endParaRPr sz="1100"/>
            </a:p>
            <a:p>
              <a:pPr indent="0" lvl="0" marL="0" marR="0" rtl="0" algn="l">
                <a:lnSpc>
                  <a:spcPct val="100000"/>
                </a:lnSpc>
                <a:spcBef>
                  <a:spcPts val="0"/>
                </a:spcBef>
                <a:spcAft>
                  <a:spcPts val="0"/>
                </a:spcAft>
                <a:buNone/>
              </a:pPr>
              <a:r>
                <a:rPr b="0" i="0" lang="en" sz="1100" u="none" cap="none" strike="noStrike">
                  <a:solidFill>
                    <a:schemeClr val="dk1"/>
                  </a:solidFill>
                  <a:latin typeface="Gill Sans"/>
                  <a:ea typeface="Gill Sans"/>
                  <a:cs typeface="Gill Sans"/>
                  <a:sym typeface="Gill Sans"/>
                </a:rPr>
                <a:t>	DO NOT book appointments later than 24 hours out. </a:t>
              </a:r>
              <a:endParaRPr sz="1100"/>
            </a:p>
            <a:p>
              <a:pPr indent="0" lvl="0" marL="0" marR="0" rtl="0" algn="l">
                <a:lnSpc>
                  <a:spcPct val="100000"/>
                </a:lnSpc>
                <a:spcBef>
                  <a:spcPts val="0"/>
                </a:spcBef>
                <a:spcAft>
                  <a:spcPts val="0"/>
                </a:spcAft>
                <a:buNone/>
              </a:pPr>
              <a:r>
                <a:t/>
              </a:r>
              <a:endParaRPr b="0" i="0" sz="1100" u="none" cap="none" strike="noStrike">
                <a:solidFill>
                  <a:schemeClr val="dk1"/>
                </a:solidFill>
                <a:latin typeface="Gill Sans"/>
                <a:ea typeface="Gill Sans"/>
                <a:cs typeface="Gill Sans"/>
                <a:sym typeface="Gill Sans"/>
              </a:endParaRPr>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Gather all health and mortgage information over the phone. Have fun and create rapport while you are doing so. This is another great tool to start creating a relationship with your clients and to make sure you are getting a good show ratio.</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Make sure your surroundings are clean and professional. ALWAYS have family pictures around. You want your clients to feel like they are sitting with you in your office. Your goal is to make your clients forget you are seeing each other through a screen. </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Do your presentation on zoom exactly like you’d do it in home. </a:t>
              </a:r>
              <a:endParaRPr sz="1100"/>
            </a:p>
            <a:p>
              <a:pPr indent="-209550" lvl="0" marL="215900" marR="0" rtl="0" algn="l">
                <a:lnSpc>
                  <a:spcPct val="100000"/>
                </a:lnSpc>
                <a:spcBef>
                  <a:spcPts val="0"/>
                </a:spcBef>
                <a:spcAft>
                  <a:spcPts val="0"/>
                </a:spcAft>
                <a:buClr>
                  <a:schemeClr val="dk1"/>
                </a:buClr>
                <a:buSzPts val="1100"/>
                <a:buFont typeface="Arial"/>
                <a:buChar char="-"/>
              </a:pPr>
              <a:r>
                <a:rPr b="0" i="0" lang="en" sz="1100" u="none" cap="none" strike="noStrike">
                  <a:solidFill>
                    <a:schemeClr val="dk1"/>
                  </a:solidFill>
                  <a:latin typeface="Gill Sans"/>
                  <a:ea typeface="Gill Sans"/>
                  <a:cs typeface="Gill Sans"/>
                  <a:sym typeface="Gill Sans"/>
                </a:rPr>
                <a:t>Start in the field and slowly test out zoom. Find what works for you and make a smooth transition.</a:t>
              </a:r>
              <a:endParaRPr b="0" i="0" sz="1100" u="none" cap="none" strike="noStrike">
                <a:solidFill>
                  <a:srgbClr val="000000"/>
                </a:solidFill>
                <a:latin typeface="Arial"/>
                <a:ea typeface="Arial"/>
                <a:cs typeface="Arial"/>
                <a:sym typeface="Arial"/>
              </a:endParaRPr>
            </a:p>
          </p:txBody>
        </p:sp>
        <p:sp>
          <p:nvSpPr>
            <p:cNvPr id="205" name="Google Shape;205;p27"/>
            <p:cNvSpPr/>
            <p:nvPr/>
          </p:nvSpPr>
          <p:spPr>
            <a:xfrm>
              <a:off x="5810718" y="314556"/>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6" name="Google Shape;206;p27"/>
            <p:cNvSpPr/>
            <p:nvPr/>
          </p:nvSpPr>
          <p:spPr>
            <a:xfrm>
              <a:off x="1417554" y="1998547"/>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7" name="Google Shape;207;p27"/>
            <p:cNvSpPr/>
            <p:nvPr/>
          </p:nvSpPr>
          <p:spPr>
            <a:xfrm>
              <a:off x="5810718" y="1998547"/>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8"/>
          <p:cNvSpPr txBox="1"/>
          <p:nvPr>
            <p:ph type="title"/>
          </p:nvPr>
        </p:nvSpPr>
        <p:spPr>
          <a:xfrm>
            <a:off x="1041716" y="687062"/>
            <a:ext cx="7202456" cy="574769"/>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3800"/>
              <a:buFont typeface="Calibri"/>
              <a:buNone/>
            </a:pPr>
            <a:r>
              <a:rPr lang="en" sz="1100"/>
              <a:t>ZOOM + FIELD HYBRID SYSTEM FOR 10K PER WEEK</a:t>
            </a:r>
            <a:endParaRPr sz="1100"/>
          </a:p>
        </p:txBody>
      </p:sp>
      <p:sp>
        <p:nvSpPr>
          <p:cNvPr id="213" name="Google Shape;213;p28"/>
          <p:cNvSpPr/>
          <p:nvPr/>
        </p:nvSpPr>
        <p:spPr>
          <a:xfrm>
            <a:off x="0" y="4184306"/>
            <a:ext cx="6552170" cy="287295"/>
          </a:xfrm>
          <a:prstGeom prst="rect">
            <a:avLst/>
          </a:prstGeom>
          <a:solidFill>
            <a:srgbClr val="7B0503"/>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sp>
        <p:nvSpPr>
          <p:cNvPr id="214" name="Google Shape;214;p28"/>
          <p:cNvSpPr/>
          <p:nvPr/>
        </p:nvSpPr>
        <p:spPr>
          <a:xfrm>
            <a:off x="2591830" y="1499801"/>
            <a:ext cx="6552170" cy="287295"/>
          </a:xfrm>
          <a:prstGeom prst="rect">
            <a:avLst/>
          </a:prstGeom>
          <a:solidFill>
            <a:srgbClr val="7B0503"/>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pic>
        <p:nvPicPr>
          <p:cNvPr descr="Text, icon&#10;&#10;Description automatically generated" id="215" name="Google Shape;215;p28"/>
          <p:cNvPicPr preferRelativeResize="0"/>
          <p:nvPr/>
        </p:nvPicPr>
        <p:blipFill rotWithShape="1">
          <a:blip r:embed="rId3">
            <a:alphaModFix/>
          </a:blip>
          <a:srcRect b="0" l="0" r="0" t="0"/>
          <a:stretch/>
        </p:blipFill>
        <p:spPr>
          <a:xfrm>
            <a:off x="7192404" y="4674971"/>
            <a:ext cx="1750798" cy="396548"/>
          </a:xfrm>
          <a:prstGeom prst="rect">
            <a:avLst/>
          </a:prstGeom>
          <a:noFill/>
          <a:ln>
            <a:noFill/>
          </a:ln>
        </p:spPr>
      </p:pic>
      <p:grpSp>
        <p:nvGrpSpPr>
          <p:cNvPr id="216" name="Google Shape;216;p28"/>
          <p:cNvGrpSpPr/>
          <p:nvPr/>
        </p:nvGrpSpPr>
        <p:grpSpPr>
          <a:xfrm>
            <a:off x="496006" y="1477492"/>
            <a:ext cx="8447197" cy="2572271"/>
            <a:chOff x="357881" y="-296418"/>
            <a:chExt cx="8189974" cy="3429694"/>
          </a:xfrm>
        </p:grpSpPr>
        <p:sp>
          <p:nvSpPr>
            <p:cNvPr id="217" name="Google Shape;217;p28"/>
            <p:cNvSpPr/>
            <p:nvPr/>
          </p:nvSpPr>
          <p:spPr>
            <a:xfrm>
              <a:off x="415479" y="-296418"/>
              <a:ext cx="4062461" cy="3429694"/>
            </a:xfrm>
            <a:prstGeom prst="ellipse">
              <a:avLst/>
            </a:prstGeom>
            <a:solidFill>
              <a:srgbClr val="E5CBCD"/>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8" name="Google Shape;218;p28"/>
            <p:cNvSpPr/>
            <p:nvPr/>
          </p:nvSpPr>
          <p:spPr>
            <a:xfrm>
              <a:off x="1417554" y="314556"/>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9" name="Google Shape;219;p28"/>
            <p:cNvSpPr txBox="1"/>
            <p:nvPr/>
          </p:nvSpPr>
          <p:spPr>
            <a:xfrm>
              <a:off x="357881" y="-189580"/>
              <a:ext cx="8189974" cy="3214701"/>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Gill Sans"/>
                <a:buNone/>
              </a:pPr>
              <a:r>
                <a:rPr b="0" i="0" lang="en" sz="1100" u="sng" cap="none" strike="noStrike">
                  <a:solidFill>
                    <a:srgbClr val="000000"/>
                  </a:solidFill>
                  <a:latin typeface="Gill Sans"/>
                  <a:ea typeface="Gill Sans"/>
                  <a:cs typeface="Gill Sans"/>
                  <a:sym typeface="Gill Sans"/>
                </a:rPr>
                <a:t>The Winning Schedule:</a:t>
              </a:r>
              <a:endParaRPr sz="1100"/>
            </a:p>
            <a:p>
              <a:pPr indent="0" lvl="0" marL="0" marR="0" rtl="0" algn="l">
                <a:lnSpc>
                  <a:spcPct val="100000"/>
                </a:lnSpc>
                <a:spcBef>
                  <a:spcPts val="0"/>
                </a:spcBef>
                <a:spcAft>
                  <a:spcPts val="0"/>
                </a:spcAft>
                <a:buClr>
                  <a:schemeClr val="dk1"/>
                </a:buClr>
                <a:buSzPts val="1100"/>
                <a:buFont typeface="Gill Sans"/>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None/>
              </a:pPr>
              <a:r>
                <a:rPr b="0" i="0" lang="en" sz="1100" u="none" cap="none" strike="noStrike">
                  <a:solidFill>
                    <a:srgbClr val="000000"/>
                  </a:solidFill>
                  <a:latin typeface="Gill Sans"/>
                  <a:ea typeface="Gill Sans"/>
                  <a:cs typeface="Gill Sans"/>
                  <a:sym typeface="Gill Sans"/>
                </a:rPr>
                <a:t>Monday – 7:30am to 7:30pm Dial Time | Book 15 appointments for Monday and Tuesday</a:t>
              </a:r>
              <a:endParaRPr sz="1100"/>
            </a:p>
            <a:p>
              <a:pPr indent="0" lvl="0" marL="0" marR="0" rtl="0" algn="l">
                <a:lnSpc>
                  <a:spcPct val="100000"/>
                </a:lnSpc>
                <a:spcBef>
                  <a:spcPts val="0"/>
                </a:spcBef>
                <a:spcAft>
                  <a:spcPts val="0"/>
                </a:spcAft>
                <a:buClr>
                  <a:schemeClr val="dk1"/>
                </a:buClr>
                <a:buSzPts val="1100"/>
                <a:buFont typeface="Gill Sans"/>
                <a:buNone/>
              </a:pPr>
              <a:r>
                <a:rPr b="0" i="0" lang="en" sz="1100" u="none" cap="none" strike="noStrike">
                  <a:solidFill>
                    <a:srgbClr val="000000"/>
                  </a:solidFill>
                  <a:latin typeface="Gill Sans"/>
                  <a:ea typeface="Gill Sans"/>
                  <a:cs typeface="Gill Sans"/>
                  <a:sym typeface="Gill Sans"/>
                </a:rPr>
                <a:t>Tuesday – Field Day</a:t>
              </a:r>
              <a:endParaRPr sz="1100"/>
            </a:p>
            <a:p>
              <a:pPr indent="0" lvl="0" marL="0" marR="0" rtl="0" algn="l">
                <a:lnSpc>
                  <a:spcPct val="100000"/>
                </a:lnSpc>
                <a:spcBef>
                  <a:spcPts val="0"/>
                </a:spcBef>
                <a:spcAft>
                  <a:spcPts val="0"/>
                </a:spcAft>
                <a:buClr>
                  <a:schemeClr val="dk1"/>
                </a:buClr>
                <a:buSzPts val="1100"/>
                <a:buFont typeface="Gill Sans"/>
                <a:buNone/>
              </a:pPr>
              <a:r>
                <a:rPr b="0" i="0" lang="en" sz="1100" u="none" cap="none" strike="noStrike">
                  <a:solidFill>
                    <a:srgbClr val="000000"/>
                  </a:solidFill>
                  <a:latin typeface="Gill Sans"/>
                  <a:ea typeface="Gill Sans"/>
                  <a:cs typeface="Gill Sans"/>
                  <a:sym typeface="Gill Sans"/>
                </a:rPr>
                <a:t>Wednesday – Field Day</a:t>
              </a:r>
              <a:endParaRPr sz="1100"/>
            </a:p>
            <a:p>
              <a:pPr indent="0" lvl="0" marL="0" marR="0" rtl="0" algn="l">
                <a:lnSpc>
                  <a:spcPct val="100000"/>
                </a:lnSpc>
                <a:spcBef>
                  <a:spcPts val="0"/>
                </a:spcBef>
                <a:spcAft>
                  <a:spcPts val="0"/>
                </a:spcAft>
                <a:buClr>
                  <a:schemeClr val="dk1"/>
                </a:buClr>
                <a:buSzPts val="1100"/>
                <a:buFont typeface="Gill Sans"/>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100"/>
                <a:buFont typeface="Gill Sans"/>
                <a:buNone/>
              </a:pPr>
              <a:r>
                <a:rPr b="0" i="0" lang="en" sz="1100" u="none" cap="none" strike="noStrike">
                  <a:solidFill>
                    <a:srgbClr val="000000"/>
                  </a:solidFill>
                  <a:latin typeface="Gill Sans"/>
                  <a:ea typeface="Gill Sans"/>
                  <a:cs typeface="Gill Sans"/>
                  <a:sym typeface="Gill Sans"/>
                </a:rPr>
                <a:t>Thursday – 7:30am to 11:30am Dial Time | Book 10 appointments | 1pm to 7:30pm Zoom Time</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Gill Sans"/>
                  <a:ea typeface="Gill Sans"/>
                  <a:cs typeface="Gill Sans"/>
                  <a:sym typeface="Gill Sans"/>
                </a:rPr>
                <a:t>Friday – 7:30am to 11:30am Dial time | Book 10 appointments| 1pm to 7:30pm Zoom Time</a:t>
              </a:r>
              <a:endParaRPr sz="1100"/>
            </a:p>
            <a:p>
              <a:pPr indent="0" lvl="0" marL="0" marR="0" rtl="0" algn="l">
                <a:lnSpc>
                  <a:spcPct val="100000"/>
                </a:lnSpc>
                <a:spcBef>
                  <a:spcPts val="0"/>
                </a:spcBef>
                <a:spcAft>
                  <a:spcPts val="0"/>
                </a:spcAft>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None/>
              </a:pPr>
              <a:r>
                <a:rPr b="0" i="0" lang="en" sz="1100" u="none" cap="none" strike="noStrike">
                  <a:solidFill>
                    <a:srgbClr val="000000"/>
                  </a:solidFill>
                  <a:latin typeface="Gill Sans"/>
                  <a:ea typeface="Gill Sans"/>
                  <a:cs typeface="Gill Sans"/>
                  <a:sym typeface="Gill Sans"/>
                </a:rPr>
                <a:t>Want to help more families? Work an ENTIRE EXTRA DAY and push that production to 15k per week!</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Gill Sans"/>
                  <a:ea typeface="Gill Sans"/>
                  <a:cs typeface="Gill Sans"/>
                  <a:sym typeface="Gill Sans"/>
                </a:rPr>
                <a:t>Saturday - 7:30am to 11:30am Dial Time | Book 10 appointments| 1pm to 7:30pm Zoom Time</a:t>
              </a:r>
              <a:endParaRPr sz="1100"/>
            </a:p>
            <a:p>
              <a:pPr indent="0" lvl="0" marL="0" marR="0" rtl="0" algn="l">
                <a:lnSpc>
                  <a:spcPct val="100000"/>
                </a:lnSpc>
                <a:spcBef>
                  <a:spcPts val="0"/>
                </a:spcBef>
                <a:spcAft>
                  <a:spcPts val="0"/>
                </a:spcAft>
                <a:buClr>
                  <a:schemeClr val="dk1"/>
                </a:buClr>
                <a:buSzPts val="1100"/>
                <a:buFont typeface="Gill Sans"/>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100"/>
                <a:buFont typeface="Gill Sans"/>
                <a:buNone/>
              </a:pPr>
              <a:r>
                <a:rPr b="0" i="0" lang="en" sz="1100" u="none" cap="none" strike="noStrike">
                  <a:solidFill>
                    <a:srgbClr val="000000"/>
                  </a:solidFill>
                  <a:latin typeface="Gill Sans"/>
                  <a:ea typeface="Gill Sans"/>
                  <a:cs typeface="Gill Sans"/>
                  <a:sym typeface="Gill Sans"/>
                </a:rPr>
                <a:t>Sunday – Fun Family Day!</a:t>
              </a:r>
              <a:endParaRPr sz="1100"/>
            </a:p>
          </p:txBody>
        </p:sp>
        <p:sp>
          <p:nvSpPr>
            <p:cNvPr id="220" name="Google Shape;220;p28"/>
            <p:cNvSpPr/>
            <p:nvPr/>
          </p:nvSpPr>
          <p:spPr>
            <a:xfrm>
              <a:off x="5810718" y="314556"/>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1" name="Google Shape;221;p28"/>
            <p:cNvSpPr/>
            <p:nvPr/>
          </p:nvSpPr>
          <p:spPr>
            <a:xfrm>
              <a:off x="1417554" y="1998547"/>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2" name="Google Shape;222;p28"/>
            <p:cNvSpPr/>
            <p:nvPr/>
          </p:nvSpPr>
          <p:spPr>
            <a:xfrm>
              <a:off x="5810718" y="1998547"/>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9"/>
          <p:cNvSpPr txBox="1"/>
          <p:nvPr/>
        </p:nvSpPr>
        <p:spPr>
          <a:xfrm>
            <a:off x="60326" y="0"/>
            <a:ext cx="9045147" cy="230802"/>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8" name="Google Shape;228;p29"/>
          <p:cNvSpPr txBox="1"/>
          <p:nvPr/>
        </p:nvSpPr>
        <p:spPr>
          <a:xfrm>
            <a:off x="5170470" y="1363894"/>
            <a:ext cx="138548"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29" name="Google Shape;229;p29"/>
          <p:cNvSpPr txBox="1"/>
          <p:nvPr/>
        </p:nvSpPr>
        <p:spPr>
          <a:xfrm>
            <a:off x="252342" y="66583"/>
            <a:ext cx="8661000" cy="46407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b="0" i="0" lang="en" sz="900" u="none" cap="none" strike="noStrike">
                <a:solidFill>
                  <a:srgbClr val="000000"/>
                </a:solidFill>
                <a:latin typeface="Arial"/>
                <a:ea typeface="Arial"/>
                <a:cs typeface="Arial"/>
                <a:sym typeface="Arial"/>
              </a:rPr>
              <a:t>Hi [CLIENT]?</a:t>
            </a:r>
            <a:r>
              <a:rPr b="0" i="0" lang="en" sz="900" u="none" cap="none" strike="noStrike">
                <a:solidFill>
                  <a:srgbClr val="000000"/>
                </a:solidFill>
                <a:latin typeface="Courier New"/>
                <a:ea typeface="Courier New"/>
                <a:cs typeface="Courier New"/>
                <a:sym typeface="Courier New"/>
              </a:rPr>
              <a:t>﻿</a:t>
            </a:r>
            <a:endParaRPr b="0" i="0" sz="900" u="none" cap="none" strike="noStrike">
              <a:solidFill>
                <a:srgbClr val="000000"/>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rPr b="0" i="0" lang="en" sz="900" u="none" cap="none" strike="noStrike">
                <a:solidFill>
                  <a:srgbClr val="000000"/>
                </a:solidFill>
                <a:latin typeface="Arial"/>
                <a:ea typeface="Arial"/>
                <a:cs typeface="Arial"/>
                <a:sym typeface="Arial"/>
              </a:rPr>
              <a:t>Hi [CLIENT], this is [FIRST NAME] with the benefits office in ___________ County . I’m giving you a call back to let you know that I did received that form you filled out and sent into our office for the Mortgage Protection Program. It’s the one that covers your mortgage if you were to become sick or pass away. Does that ring a bell? Perfect, I'm the local underwriter that was assigned to help you out and I just have to verify a few things real quick to make sure we get these options out to you. You put your address down here as [FULL ADDRESS] is that right?</a:t>
            </a:r>
            <a:endParaRPr b="0" i="0" sz="900" u="none" cap="none" strike="noStrike">
              <a:solidFill>
                <a:srgbClr val="000000"/>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rPr b="0" i="0" lang="en" sz="900" u="none" cap="none" strike="noStrike">
                <a:solidFill>
                  <a:srgbClr val="000000"/>
                </a:solidFill>
                <a:latin typeface="Arial"/>
                <a:ea typeface="Arial"/>
                <a:cs typeface="Arial"/>
                <a:sym typeface="Arial"/>
              </a:rPr>
              <a:t>Perfect!</a:t>
            </a:r>
            <a:r>
              <a:rPr b="0" i="0" lang="en" sz="900" u="none" cap="none" strike="noStrike">
                <a:solidFill>
                  <a:srgbClr val="000000"/>
                </a:solidFill>
                <a:latin typeface="Times New Roman"/>
                <a:ea typeface="Times New Roman"/>
                <a:cs typeface="Times New Roman"/>
                <a:sym typeface="Times New Roman"/>
              </a:rPr>
              <a:t> </a:t>
            </a:r>
            <a:r>
              <a:rPr b="0" i="0" lang="en" sz="900" u="none" cap="none" strike="noStrike">
                <a:solidFill>
                  <a:srgbClr val="000000"/>
                </a:solidFill>
                <a:latin typeface="Arial"/>
                <a:ea typeface="Arial"/>
                <a:cs typeface="Arial"/>
                <a:sym typeface="Arial"/>
              </a:rPr>
              <a:t>I have your date of birth as [DATE OF BIRTH] is that correct?</a:t>
            </a:r>
            <a:r>
              <a:rPr b="0" i="0" lang="en" sz="900" u="none" cap="none" strike="noStrike">
                <a:solidFill>
                  <a:srgbClr val="000000"/>
                </a:solidFill>
                <a:latin typeface="Times New Roman"/>
                <a:ea typeface="Times New Roman"/>
                <a:cs typeface="Times New Roman"/>
                <a:sym typeface="Times New Roman"/>
              </a:rPr>
              <a:t> </a:t>
            </a:r>
            <a:r>
              <a:rPr b="0" i="0" lang="en" sz="900" u="none" cap="none" strike="noStrike">
                <a:solidFill>
                  <a:srgbClr val="000000"/>
                </a:solidFill>
                <a:latin typeface="Arial"/>
                <a:ea typeface="Arial"/>
                <a:cs typeface="Arial"/>
                <a:sym typeface="Arial"/>
              </a:rPr>
              <a:t>Great.</a:t>
            </a:r>
            <a:endParaRPr sz="1100"/>
          </a:p>
          <a:p>
            <a:pPr indent="0" lvl="0" marL="0" marR="0" rtl="0" algn="l">
              <a:lnSpc>
                <a:spcPct val="150000"/>
              </a:lnSpc>
              <a:spcBef>
                <a:spcPts val="900"/>
              </a:spcBef>
              <a:spcAft>
                <a:spcPts val="0"/>
              </a:spcAft>
              <a:buNone/>
            </a:pPr>
            <a:r>
              <a:rPr b="0" i="0" lang="en" sz="900" u="none" cap="none" strike="noStrike">
                <a:solidFill>
                  <a:srgbClr val="000000"/>
                </a:solidFill>
                <a:latin typeface="Arial"/>
                <a:ea typeface="Arial"/>
                <a:cs typeface="Arial"/>
                <a:sym typeface="Arial"/>
              </a:rPr>
              <a:t>Is that a 30 year mortgage or less? How much are you paying per month? Are you paying anything extra per month?</a:t>
            </a:r>
            <a:endParaRPr b="0" i="0" sz="900" u="none" cap="none" strike="noStrike">
              <a:solidFill>
                <a:srgbClr val="000000"/>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rPr b="0" i="0" lang="en" sz="900" u="none" cap="none" strike="noStrike">
                <a:solidFill>
                  <a:srgbClr val="000000"/>
                </a:solidFill>
                <a:latin typeface="Arial"/>
                <a:ea typeface="Arial"/>
                <a:cs typeface="Arial"/>
                <a:sym typeface="Arial"/>
              </a:rPr>
              <a:t>God forbi</a:t>
            </a:r>
            <a:r>
              <a:rPr lang="en" sz="900"/>
              <a:t>d</a:t>
            </a:r>
            <a:r>
              <a:rPr b="0" i="0" lang="en" sz="900" u="none" cap="none" strike="noStrike">
                <a:solidFill>
                  <a:srgbClr val="000000"/>
                </a:solidFill>
                <a:latin typeface="Arial"/>
                <a:ea typeface="Arial"/>
                <a:cs typeface="Arial"/>
                <a:sym typeface="Arial"/>
              </a:rPr>
              <a:t> something happened to you, who would be your beneficiary? (If they mention that they are married or engaged, get the name and age of the significant other and take the conversation from here on to “you and your spouse or fiancé”)</a:t>
            </a:r>
            <a:endParaRPr b="0" i="0" sz="900" u="none" cap="none" strike="noStrike">
              <a:solidFill>
                <a:srgbClr val="000000"/>
              </a:solidFill>
              <a:latin typeface="Times New Roman"/>
              <a:ea typeface="Times New Roman"/>
              <a:cs typeface="Times New Roman"/>
              <a:sym typeface="Times New Roman"/>
            </a:endParaRPr>
          </a:p>
          <a:p>
            <a:pPr indent="0" lvl="0" marL="0" marR="0" rtl="0" algn="l">
              <a:lnSpc>
                <a:spcPct val="150000"/>
              </a:lnSpc>
              <a:spcBef>
                <a:spcPts val="900"/>
              </a:spcBef>
              <a:spcAft>
                <a:spcPts val="0"/>
              </a:spcAft>
              <a:buNone/>
            </a:pPr>
            <a:r>
              <a:rPr b="0" i="0" lang="en" sz="900" u="none" cap="none" strike="noStrike">
                <a:solidFill>
                  <a:srgbClr val="000000"/>
                </a:solidFill>
                <a:latin typeface="Arial"/>
                <a:ea typeface="Arial"/>
                <a:cs typeface="Arial"/>
                <a:sym typeface="Arial"/>
              </a:rPr>
              <a:t>Just so I have an idea of what you will qualify for, do you have any health conditions? Are you taking any medications?</a:t>
            </a:r>
            <a:endParaRPr b="0" i="0" sz="9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900"/>
              </a:spcBef>
              <a:spcAft>
                <a:spcPts val="0"/>
              </a:spcAft>
              <a:buNone/>
            </a:pPr>
            <a:r>
              <a:rPr b="0" i="0" lang="en" sz="900" u="none" cap="none" strike="noStrike">
                <a:solidFill>
                  <a:srgbClr val="000000"/>
                </a:solidFill>
                <a:latin typeface="Arial"/>
                <a:ea typeface="Arial"/>
                <a:cs typeface="Arial"/>
                <a:sym typeface="Arial"/>
              </a:rPr>
              <a:t>Awesome. Like I said, I'm the local underwriter that was assigned to help you out. These plans are state-approved programs so there are no physical exams or anything like that, they just make me to verify your ID, make sure you are not attached to a 500lb oxygen tank (this is supposed to be funny), ask you some health questions to find out what you qualify for. Typically, I am out in the community dropping off options to families. However, in light of the current environment, we ARE allowed to take care of families by virtual meeting instead. Are you familiar with zoom?</a:t>
            </a:r>
            <a:endParaRPr b="0" i="0" sz="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Perfect! We’ll be able to see each other on the computer and I can share my screen with you to view your options and answer any questions you may have.</a:t>
            </a:r>
            <a:endParaRPr sz="1100"/>
          </a:p>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I have tons of families requesting this option, I literally have over </a:t>
            </a:r>
            <a:r>
              <a:rPr b="0" i="0" lang="en" sz="900" u="sng" cap="none" strike="noStrike">
                <a:solidFill>
                  <a:srgbClr val="000000"/>
                </a:solidFill>
                <a:latin typeface="Arial"/>
                <a:ea typeface="Arial"/>
                <a:cs typeface="Arial"/>
                <a:sym typeface="Arial"/>
              </a:rPr>
              <a:t>300 calls to make in the next couple of days</a:t>
            </a:r>
            <a:r>
              <a:rPr b="0" i="0" lang="en" sz="900" u="none" cap="none" strike="noStrike">
                <a:solidFill>
                  <a:srgbClr val="000000"/>
                </a:solidFill>
                <a:latin typeface="Arial"/>
                <a:ea typeface="Arial"/>
                <a:cs typeface="Arial"/>
                <a:sym typeface="Arial"/>
              </a:rPr>
              <a:t>, so let’s find a 15-20 minute window when you and (spouse) can be in front of a computer together. Are you still working [CLIENT] or are you retired?</a:t>
            </a:r>
            <a:endParaRPr sz="1100"/>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(if they say they are working) Do you and your spouse typically work 9-5 or 8-4</a:t>
            </a:r>
            <a:endParaRPr sz="1100"/>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(if they say they are retired) Do you have any doctor’s appointments tomorrow or the next day?</a:t>
            </a:r>
            <a:endParaRPr sz="1100"/>
          </a:p>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0"/>
          <p:cNvSpPr txBox="1"/>
          <p:nvPr/>
        </p:nvSpPr>
        <p:spPr>
          <a:xfrm>
            <a:off x="60326" y="0"/>
            <a:ext cx="9045147" cy="230802"/>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5" name="Google Shape;235;p30"/>
          <p:cNvSpPr txBox="1"/>
          <p:nvPr/>
        </p:nvSpPr>
        <p:spPr>
          <a:xfrm>
            <a:off x="5170470" y="1363894"/>
            <a:ext cx="138548"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36" name="Google Shape;236;p30"/>
          <p:cNvSpPr txBox="1"/>
          <p:nvPr/>
        </p:nvSpPr>
        <p:spPr>
          <a:xfrm>
            <a:off x="130843" y="197511"/>
            <a:ext cx="8661113" cy="43627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(You want to clear their schedule before giving options)</a:t>
            </a:r>
            <a:endParaRPr sz="1100"/>
          </a:p>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Okay, perfect. Let me see what I have available. It’s crazy right now because they have me running like a crazy person seeing 12-15 families per day. They think I’m super woman or something.</a:t>
            </a:r>
            <a:endParaRPr sz="1100"/>
          </a:p>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﻿My day is completely full tonight but I can squeeze you guys in at [TIME] or [TIME] on [DAY]... Which one works better for you and [SPOUSE NAME]?</a:t>
            </a:r>
            <a:endParaRPr sz="1100"/>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Awesome. Let me hold ______ for you. That is our LAST spot at that time. So, are you 100% POSITIVE you and [SPOUSE NAME] are going to be available at that time?</a:t>
            </a:r>
            <a:endParaRPr sz="1100"/>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 </a:t>
            </a:r>
            <a:endParaRPr sz="1100"/>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Ok great, I really appreciate that because one missed appointment really takes away the chance for me to help someone else get coverage. Does that make sense?</a:t>
            </a:r>
            <a:endParaRPr sz="1100"/>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 </a:t>
            </a:r>
            <a:endParaRPr sz="1100"/>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Can you grab a pen and paper really quickly and let me know when you’re ready to write down a few things?</a:t>
            </a:r>
            <a:endParaRPr sz="1100"/>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The first thing I want you to write down is my name: (SLOWLY spell your first and last name) and my license number ___________ (Wait for a response) The next thing is your Drivers licenses, I need to be sure you’re the right person I’m giving the options to. So, please have your driver’s license on hand for me. (Wait for a response) The next thing is medications. Please have those ready for me, as I will need the name of all your medications to figure out what you will qualify for. (Wait for a response) The last thing I want you to write down is the day and time we agreed to meet, we said (“day” at.......what time do you have, again?)</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Awesome! What’s the best email address for me to send the zoom link? Okay, give me one second, I am going to send that link now.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That should be all I need. Now, [NAME] would you do me a huge favor? Will you stick that paper on your fridge and put me on your calendar? I REALLY don’t want you to forget about me!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You are going to receive an email and a text message so you can join from your computer or phone. Five minutes before our meeting time, you’ll just click on the link and your computer will open our meeting. As a reminder, I have a lot of homeowners to help this weekend and I want to </a:t>
            </a:r>
            <a:r>
              <a:rPr b="0" i="0" lang="en" sz="900" u="sng" cap="none" strike="noStrike">
                <a:solidFill>
                  <a:srgbClr val="000000"/>
                </a:solidFill>
                <a:latin typeface="Arial"/>
                <a:ea typeface="Arial"/>
                <a:cs typeface="Arial"/>
                <a:sym typeface="Arial"/>
              </a:rPr>
              <a:t>make sure</a:t>
            </a:r>
            <a:r>
              <a:rPr b="0" i="0" lang="en" sz="900" u="none" cap="none" strike="noStrike">
                <a:solidFill>
                  <a:srgbClr val="000000"/>
                </a:solidFill>
                <a:latin typeface="Arial"/>
                <a:ea typeface="Arial"/>
                <a:cs typeface="Arial"/>
                <a:sym typeface="Arial"/>
              </a:rPr>
              <a:t> I get to everyone. Please give me a few minutes of wiggle room in case I am running behind. Sound good?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Okay be sure to tell [spouse] that we’ll be meeting each other on the screen in case they want to brush their hair first! [haha] See you at _________ on the computer. I’m looking forward to helping you guys out!</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 </a:t>
            </a:r>
            <a:endParaRPr sz="1100"/>
          </a:p>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237" name="Google Shape;237;p30"/>
          <p:cNvSpPr txBox="1"/>
          <p:nvPr/>
        </p:nvSpPr>
        <p:spPr>
          <a:xfrm>
            <a:off x="4322851" y="1356189"/>
            <a:ext cx="138548"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1"/>
          <p:cNvSpPr txBox="1"/>
          <p:nvPr>
            <p:ph type="title"/>
          </p:nvPr>
        </p:nvSpPr>
        <p:spPr>
          <a:xfrm>
            <a:off x="1041716" y="687062"/>
            <a:ext cx="7202456" cy="574769"/>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3800"/>
              <a:buFont typeface="Calibri"/>
              <a:buNone/>
            </a:pPr>
            <a:r>
              <a:rPr lang="en" sz="1100"/>
              <a:t>ZOOM + FIELD HYBRID SYSTEM FOR 10K PER WEEK</a:t>
            </a:r>
            <a:endParaRPr sz="1100"/>
          </a:p>
        </p:txBody>
      </p:sp>
      <p:sp>
        <p:nvSpPr>
          <p:cNvPr id="243" name="Google Shape;243;p31"/>
          <p:cNvSpPr/>
          <p:nvPr/>
        </p:nvSpPr>
        <p:spPr>
          <a:xfrm>
            <a:off x="0" y="4184306"/>
            <a:ext cx="6552170" cy="287295"/>
          </a:xfrm>
          <a:prstGeom prst="rect">
            <a:avLst/>
          </a:prstGeom>
          <a:solidFill>
            <a:srgbClr val="7B0503"/>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sp>
        <p:nvSpPr>
          <p:cNvPr id="244" name="Google Shape;244;p31"/>
          <p:cNvSpPr/>
          <p:nvPr/>
        </p:nvSpPr>
        <p:spPr>
          <a:xfrm>
            <a:off x="2591830" y="1499801"/>
            <a:ext cx="6552170" cy="287295"/>
          </a:xfrm>
          <a:prstGeom prst="rect">
            <a:avLst/>
          </a:prstGeom>
          <a:solidFill>
            <a:srgbClr val="7B0503"/>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pic>
        <p:nvPicPr>
          <p:cNvPr descr="Text, icon&#10;&#10;Description automatically generated" id="245" name="Google Shape;245;p31"/>
          <p:cNvPicPr preferRelativeResize="0"/>
          <p:nvPr/>
        </p:nvPicPr>
        <p:blipFill rotWithShape="1">
          <a:blip r:embed="rId3">
            <a:alphaModFix/>
          </a:blip>
          <a:srcRect b="0" l="0" r="0" t="0"/>
          <a:stretch/>
        </p:blipFill>
        <p:spPr>
          <a:xfrm>
            <a:off x="7192404" y="4674971"/>
            <a:ext cx="1750798" cy="396548"/>
          </a:xfrm>
          <a:prstGeom prst="rect">
            <a:avLst/>
          </a:prstGeom>
          <a:noFill/>
          <a:ln>
            <a:noFill/>
          </a:ln>
        </p:spPr>
      </p:pic>
      <p:grpSp>
        <p:nvGrpSpPr>
          <p:cNvPr id="246" name="Google Shape;246;p31"/>
          <p:cNvGrpSpPr/>
          <p:nvPr/>
        </p:nvGrpSpPr>
        <p:grpSpPr>
          <a:xfrm>
            <a:off x="32086" y="1476998"/>
            <a:ext cx="8770124" cy="2810240"/>
            <a:chOff x="-91912" y="-297076"/>
            <a:chExt cx="8503067" cy="3746987"/>
          </a:xfrm>
        </p:grpSpPr>
        <p:sp>
          <p:nvSpPr>
            <p:cNvPr id="247" name="Google Shape;247;p31"/>
            <p:cNvSpPr/>
            <p:nvPr/>
          </p:nvSpPr>
          <p:spPr>
            <a:xfrm>
              <a:off x="-91912" y="-297076"/>
              <a:ext cx="4062461" cy="3429694"/>
            </a:xfrm>
            <a:prstGeom prst="ellipse">
              <a:avLst/>
            </a:prstGeom>
            <a:solidFill>
              <a:srgbClr val="E5CBCD"/>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8" name="Google Shape;248;p31"/>
            <p:cNvSpPr/>
            <p:nvPr/>
          </p:nvSpPr>
          <p:spPr>
            <a:xfrm>
              <a:off x="1417554" y="314556"/>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9" name="Google Shape;249;p31"/>
            <p:cNvSpPr txBox="1"/>
            <p:nvPr/>
          </p:nvSpPr>
          <p:spPr>
            <a:xfrm>
              <a:off x="365117" y="235210"/>
              <a:ext cx="3605432" cy="3214701"/>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Gill Sans"/>
                <a:buNone/>
              </a:pPr>
              <a:r>
                <a:rPr b="0" i="0" lang="en" sz="1100" u="sng" cap="none" strike="noStrike">
                  <a:solidFill>
                    <a:srgbClr val="000000"/>
                  </a:solidFill>
                  <a:latin typeface="Gill Sans"/>
                  <a:ea typeface="Gill Sans"/>
                  <a:cs typeface="Gill Sans"/>
                  <a:sym typeface="Gill Sans"/>
                </a:rPr>
                <a:t>In home Presentation:</a:t>
              </a:r>
              <a:endParaRPr sz="1100"/>
            </a:p>
            <a:p>
              <a:pPr indent="0" lvl="0" marL="0" marR="0" rtl="0" algn="l">
                <a:lnSpc>
                  <a:spcPct val="100000"/>
                </a:lnSpc>
                <a:spcBef>
                  <a:spcPts val="0"/>
                </a:spcBef>
                <a:spcAft>
                  <a:spcPts val="0"/>
                </a:spcAft>
                <a:buClr>
                  <a:schemeClr val="dk1"/>
                </a:buClr>
                <a:buSzPts val="1100"/>
                <a:buFont typeface="Gill Sans"/>
                <a:buNone/>
              </a:pPr>
              <a:r>
                <a:t/>
              </a:r>
              <a:endParaRPr b="0" i="0" sz="1100" u="sng"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1: Direct the homeowners to the kitchen table</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2: Show them your license to establish trust</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3: Explain your role and purpose</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4: The surface why</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5: Verify information</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6: Financial firedrill</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7: Address the think about it</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8: Show options </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9: Application </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10: Secure the sale</a:t>
              </a:r>
              <a:endParaRPr sz="1100"/>
            </a:p>
            <a:p>
              <a:pPr indent="0" lvl="0" marL="0" marR="0" rtl="0" algn="l">
                <a:lnSpc>
                  <a:spcPct val="100000"/>
                </a:lnSpc>
                <a:spcBef>
                  <a:spcPts val="0"/>
                </a:spcBef>
                <a:spcAft>
                  <a:spcPts val="0"/>
                </a:spcAft>
                <a:buNone/>
              </a:pPr>
              <a:r>
                <a:t/>
              </a:r>
              <a:endParaRPr b="0" i="0" sz="1100" u="sng"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Joker: The Why – Resurrect the Emotion</a:t>
              </a:r>
              <a:endParaRPr sz="1100"/>
            </a:p>
            <a:p>
              <a:pPr indent="0" lvl="0" marL="0" marR="0" rtl="0" algn="l">
                <a:lnSpc>
                  <a:spcPct val="100000"/>
                </a:lnSpc>
                <a:spcBef>
                  <a:spcPts val="0"/>
                </a:spcBef>
                <a:spcAft>
                  <a:spcPts val="0"/>
                </a:spcAft>
                <a:buClr>
                  <a:schemeClr val="dk1"/>
                </a:buClr>
                <a:buSzPts val="1100"/>
                <a:buFont typeface="Gill Sans"/>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100"/>
                <a:buFont typeface="Gill Sans"/>
                <a:buNone/>
              </a:pPr>
              <a:r>
                <a:t/>
              </a:r>
              <a:endParaRPr b="0" i="0" sz="1100" u="none" cap="none" strike="noStrike">
                <a:solidFill>
                  <a:srgbClr val="000000"/>
                </a:solidFill>
                <a:latin typeface="Gill Sans"/>
                <a:ea typeface="Gill Sans"/>
                <a:cs typeface="Gill Sans"/>
                <a:sym typeface="Gill Sans"/>
              </a:endParaRPr>
            </a:p>
          </p:txBody>
        </p:sp>
        <p:sp>
          <p:nvSpPr>
            <p:cNvPr id="250" name="Google Shape;250;p31"/>
            <p:cNvSpPr/>
            <p:nvPr/>
          </p:nvSpPr>
          <p:spPr>
            <a:xfrm>
              <a:off x="5810718" y="314556"/>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1" name="Google Shape;251;p31"/>
            <p:cNvSpPr/>
            <p:nvPr/>
          </p:nvSpPr>
          <p:spPr>
            <a:xfrm>
              <a:off x="1417554" y="1998547"/>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2" name="Google Shape;252;p31"/>
            <p:cNvSpPr/>
            <p:nvPr/>
          </p:nvSpPr>
          <p:spPr>
            <a:xfrm>
              <a:off x="5810718" y="1998547"/>
              <a:ext cx="2600437" cy="110321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253" name="Google Shape;253;p31"/>
          <p:cNvSpPr/>
          <p:nvPr/>
        </p:nvSpPr>
        <p:spPr>
          <a:xfrm>
            <a:off x="4642944" y="1479350"/>
            <a:ext cx="4190051" cy="2572271"/>
          </a:xfrm>
          <a:prstGeom prst="ellipse">
            <a:avLst/>
          </a:prstGeom>
          <a:solidFill>
            <a:srgbClr val="E5CBCD"/>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4" name="Google Shape;254;p31"/>
          <p:cNvSpPr/>
          <p:nvPr/>
        </p:nvSpPr>
        <p:spPr>
          <a:xfrm>
            <a:off x="4906405" y="1787096"/>
            <a:ext cx="4572000" cy="21698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sng" cap="none" strike="noStrike">
                <a:solidFill>
                  <a:srgbClr val="000000"/>
                </a:solidFill>
                <a:latin typeface="Gill Sans"/>
                <a:ea typeface="Gill Sans"/>
                <a:cs typeface="Gill Sans"/>
                <a:sym typeface="Gill Sans"/>
              </a:rPr>
              <a:t>Zoom Presentation:</a:t>
            </a:r>
            <a:endParaRPr sz="1100"/>
          </a:p>
          <a:p>
            <a:pPr indent="0" lvl="0" marL="0" marR="0" rtl="0" algn="l">
              <a:lnSpc>
                <a:spcPct val="100000"/>
              </a:lnSpc>
              <a:spcBef>
                <a:spcPts val="0"/>
              </a:spcBef>
              <a:spcAft>
                <a:spcPts val="0"/>
              </a:spcAft>
              <a:buNone/>
            </a:pPr>
            <a:r>
              <a:t/>
            </a:r>
            <a:endParaRPr b="0" i="0" sz="1100" u="sng"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1: Introduce yourself</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2: Show them your license to establish trust</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3: Explain your role and purpose</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4: The surface why</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5: Verify information</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6: Financial firedrill</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7: Address the think about it &amp; The Why – Resurrect the Emotion</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8: Show options</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9: Application </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Step 10: Secure the sale</a:t>
            </a:r>
            <a:endParaRPr sz="1100"/>
          </a:p>
          <a:p>
            <a:pPr indent="0" lvl="0" marL="0" marR="0" rtl="0" algn="l">
              <a:lnSpc>
                <a:spcPct val="100000"/>
              </a:lnSpc>
              <a:spcBef>
                <a:spcPts val="0"/>
              </a:spcBef>
              <a:spcAft>
                <a:spcPts val="0"/>
              </a:spcAft>
              <a:buNone/>
            </a:pPr>
            <a:r>
              <a:t/>
            </a:r>
            <a:endParaRPr b="0" i="0" sz="1100" u="sng" cap="none" strike="noStrike">
              <a:solidFill>
                <a:srgbClr val="000000"/>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2"/>
          <p:cNvSpPr/>
          <p:nvPr/>
        </p:nvSpPr>
        <p:spPr>
          <a:xfrm>
            <a:off x="1813334" y="305830"/>
            <a:ext cx="7330666" cy="2265920"/>
          </a:xfrm>
          <a:prstGeom prst="rect">
            <a:avLst/>
          </a:prstGeom>
          <a:solidFill>
            <a:srgbClr val="8B0301"/>
          </a:solidFill>
          <a:ln cap="flat" cmpd="sng" w="15875">
            <a:solidFill>
              <a:srgbClr val="7B050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C00000"/>
              </a:solidFill>
              <a:latin typeface="Gill Sans"/>
              <a:ea typeface="Gill Sans"/>
              <a:cs typeface="Gill Sans"/>
              <a:sym typeface="Gill Sans"/>
            </a:endParaRPr>
          </a:p>
        </p:txBody>
      </p:sp>
      <p:sp>
        <p:nvSpPr>
          <p:cNvPr id="260" name="Google Shape;260;p32"/>
          <p:cNvSpPr txBox="1"/>
          <p:nvPr>
            <p:ph type="ctrTitle"/>
          </p:nvPr>
        </p:nvSpPr>
        <p:spPr>
          <a:xfrm>
            <a:off x="2109897" y="539018"/>
            <a:ext cx="6477805" cy="1906073"/>
          </a:xfrm>
          <a:prstGeom prst="rect">
            <a:avLst/>
          </a:prstGeom>
          <a:noFill/>
          <a:ln>
            <a:noFill/>
          </a:ln>
        </p:spPr>
        <p:txBody>
          <a:bodyPr anchorCtr="0" anchor="b" bIns="0" lIns="68575" spcFirstLastPara="1" rIns="68575" wrap="square" tIns="34275">
            <a:normAutofit/>
          </a:bodyPr>
          <a:lstStyle/>
          <a:p>
            <a:pPr indent="0" lvl="0" marL="0" rtl="0" algn="l">
              <a:lnSpc>
                <a:spcPct val="90000"/>
              </a:lnSpc>
              <a:spcBef>
                <a:spcPts val="0"/>
              </a:spcBef>
              <a:spcAft>
                <a:spcPts val="0"/>
              </a:spcAft>
              <a:buClr>
                <a:schemeClr val="lt1"/>
              </a:buClr>
              <a:buSzPts val="5300"/>
              <a:buFont typeface="Cambria"/>
              <a:buNone/>
            </a:pPr>
            <a:r>
              <a:rPr b="1" lang="en" sz="5300">
                <a:solidFill>
                  <a:schemeClr val="lt1"/>
                </a:solidFill>
                <a:latin typeface="Cambria"/>
                <a:ea typeface="Cambria"/>
                <a:cs typeface="Cambria"/>
                <a:sym typeface="Cambria"/>
              </a:rPr>
              <a:t>MORTGAGE PROTECTION</a:t>
            </a:r>
            <a:endParaRPr sz="1100"/>
          </a:p>
        </p:txBody>
      </p:sp>
      <p:sp>
        <p:nvSpPr>
          <p:cNvPr id="261" name="Google Shape;261;p32"/>
          <p:cNvSpPr txBox="1"/>
          <p:nvPr>
            <p:ph idx="1" type="subTitle"/>
          </p:nvPr>
        </p:nvSpPr>
        <p:spPr>
          <a:xfrm>
            <a:off x="1813334" y="2667980"/>
            <a:ext cx="6477804" cy="595998"/>
          </a:xfrm>
          <a:prstGeom prst="rect">
            <a:avLst/>
          </a:prstGeom>
          <a:noFill/>
          <a:ln>
            <a:noFill/>
          </a:ln>
        </p:spPr>
        <p:txBody>
          <a:bodyPr anchorCtr="0" anchor="t" bIns="68575" lIns="68575" spcFirstLastPara="1" rIns="68575" wrap="square" tIns="68575">
            <a:normAutofit/>
          </a:bodyPr>
          <a:lstStyle/>
          <a:p>
            <a:pPr indent="0" lvl="0" marL="0" rtl="0" algn="l">
              <a:lnSpc>
                <a:spcPct val="120000"/>
              </a:lnSpc>
              <a:spcBef>
                <a:spcPts val="0"/>
              </a:spcBef>
              <a:spcAft>
                <a:spcPts val="0"/>
              </a:spcAft>
              <a:buSzPts val="1900"/>
              <a:buNone/>
            </a:pPr>
            <a:r>
              <a:rPr b="1" i="1" lang="en" sz="1900">
                <a:latin typeface="Cambria"/>
                <a:ea typeface="Cambria"/>
                <a:cs typeface="Cambria"/>
                <a:sym typeface="Cambria"/>
              </a:rPr>
              <a:t>PROTECT YOUR MOST IMPORTANT ASSET:  YOUR HOME</a:t>
            </a:r>
            <a:endParaRPr sz="1100"/>
          </a:p>
        </p:txBody>
      </p:sp>
      <p:sp>
        <p:nvSpPr>
          <p:cNvPr id="262" name="Google Shape;262;p32"/>
          <p:cNvSpPr txBox="1"/>
          <p:nvPr/>
        </p:nvSpPr>
        <p:spPr>
          <a:xfrm>
            <a:off x="183723" y="4022125"/>
            <a:ext cx="50133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lang="en" sz="1500">
                <a:solidFill>
                  <a:schemeClr val="dk1"/>
                </a:solidFill>
                <a:highlight>
                  <a:srgbClr val="00FF00"/>
                </a:highlight>
                <a:latin typeface="Gill Sans"/>
                <a:ea typeface="Gill Sans"/>
                <a:cs typeface="Gill Sans"/>
                <a:sym typeface="Gill Sans"/>
              </a:rPr>
              <a:t>INSERT YOUR NAME</a:t>
            </a:r>
            <a:endParaRPr b="0" i="0" sz="1100" u="none" cap="none" strike="noStrike">
              <a:solidFill>
                <a:srgbClr val="000000"/>
              </a:solidFill>
              <a:highlight>
                <a:srgbClr val="00FF00"/>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highlight>
                  <a:srgbClr val="00FF00"/>
                </a:highlight>
                <a:latin typeface="Gill Sans"/>
                <a:ea typeface="Gill Sans"/>
                <a:cs typeface="Gill Sans"/>
                <a:sym typeface="Gill Sans"/>
              </a:rPr>
              <a:t>National Producer Number: </a:t>
            </a:r>
            <a:r>
              <a:rPr b="1" lang="en" sz="1500">
                <a:solidFill>
                  <a:schemeClr val="dk1"/>
                </a:solidFill>
                <a:highlight>
                  <a:srgbClr val="00FF00"/>
                </a:highlight>
                <a:latin typeface="Gill Sans"/>
                <a:ea typeface="Gill Sans"/>
                <a:cs typeface="Gill Sans"/>
                <a:sym typeface="Gill Sans"/>
              </a:rPr>
              <a:t>INSERT YOUR NPN</a:t>
            </a:r>
            <a:endParaRPr b="0" i="0" sz="1100" u="none" cap="none" strike="noStrike">
              <a:solidFill>
                <a:srgbClr val="000000"/>
              </a:solidFill>
              <a:highlight>
                <a:srgbClr val="00FF00"/>
              </a:highlight>
              <a:latin typeface="Arial"/>
              <a:ea typeface="Arial"/>
              <a:cs typeface="Arial"/>
              <a:sym typeface="Arial"/>
            </a:endParaRPr>
          </a:p>
        </p:txBody>
      </p:sp>
      <p:pic>
        <p:nvPicPr>
          <p:cNvPr descr="Text, icon&#10;&#10;Description automatically generated" id="263" name="Google Shape;263;p32"/>
          <p:cNvPicPr preferRelativeResize="0"/>
          <p:nvPr/>
        </p:nvPicPr>
        <p:blipFill rotWithShape="1">
          <a:blip r:embed="rId3">
            <a:alphaModFix/>
          </a:blip>
          <a:srcRect b="0" l="0" r="0" t="0"/>
          <a:stretch/>
        </p:blipFill>
        <p:spPr>
          <a:xfrm>
            <a:off x="7361518" y="4683724"/>
            <a:ext cx="1630319" cy="369260"/>
          </a:xfrm>
          <a:prstGeom prst="rect">
            <a:avLst/>
          </a:prstGeom>
          <a:noFill/>
          <a:ln>
            <a:noFill/>
          </a:ln>
        </p:spPr>
      </p:pic>
      <p:pic>
        <p:nvPicPr>
          <p:cNvPr descr="Icon&#10;&#10;Description automatically generated" id="264" name="Google Shape;264;p32"/>
          <p:cNvPicPr preferRelativeResize="0"/>
          <p:nvPr/>
        </p:nvPicPr>
        <p:blipFill rotWithShape="1">
          <a:blip r:embed="rId4">
            <a:alphaModFix/>
          </a:blip>
          <a:srcRect b="0" l="0" r="0" t="0"/>
          <a:stretch/>
        </p:blipFill>
        <p:spPr>
          <a:xfrm>
            <a:off x="6459495" y="442788"/>
            <a:ext cx="2532343" cy="2010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2000">
              <a:srgbClr val="EBE9E6"/>
            </a:gs>
            <a:gs pos="100000">
              <a:srgbClr val="C9C5C0"/>
            </a:gs>
          </a:gsLst>
          <a:path path="circle">
            <a:fillToRect b="50%" l="50%" r="50%" t="50%"/>
          </a:path>
          <a:tileRect/>
        </a:gradFill>
      </p:bgPr>
    </p:bg>
    <p:spTree>
      <p:nvGrpSpPr>
        <p:cNvPr id="268" name="Shape 268"/>
        <p:cNvGrpSpPr/>
        <p:nvPr/>
      </p:nvGrpSpPr>
      <p:grpSpPr>
        <a:xfrm>
          <a:off x="0" y="0"/>
          <a:ext cx="0" cy="0"/>
          <a:chOff x="0" y="0"/>
          <a:chExt cx="0" cy="0"/>
        </a:xfrm>
      </p:grpSpPr>
      <p:sp>
        <p:nvSpPr>
          <p:cNvPr id="269" name="Google Shape;269;p33"/>
          <p:cNvSpPr/>
          <p:nvPr/>
        </p:nvSpPr>
        <p:spPr>
          <a:xfrm>
            <a:off x="-1" y="0"/>
            <a:ext cx="9144000" cy="4595400"/>
          </a:xfrm>
          <a:prstGeom prst="rect">
            <a:avLst/>
          </a:prstGeom>
          <a:solidFill>
            <a:srgbClr val="262626"/>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sp>
        <p:nvSpPr>
          <p:cNvPr id="270" name="Google Shape;270;p33"/>
          <p:cNvSpPr/>
          <p:nvPr/>
        </p:nvSpPr>
        <p:spPr>
          <a:xfrm>
            <a:off x="5039277" y="255040"/>
            <a:ext cx="2811905" cy="4095905"/>
          </a:xfrm>
          <a:prstGeom prst="rect">
            <a:avLst/>
          </a:prstGeom>
          <a:solidFill>
            <a:srgbClr val="8B0301"/>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Gill Sans"/>
              <a:ea typeface="Gill Sans"/>
              <a:cs typeface="Gill Sans"/>
              <a:sym typeface="Gill Sans"/>
            </a:endParaRPr>
          </a:p>
        </p:txBody>
      </p:sp>
      <p:pic>
        <p:nvPicPr>
          <p:cNvPr descr="Text, icon&#10;&#10;Description automatically generated" id="271" name="Google Shape;271;p33"/>
          <p:cNvPicPr preferRelativeResize="0"/>
          <p:nvPr/>
        </p:nvPicPr>
        <p:blipFill rotWithShape="1">
          <a:blip r:embed="rId3">
            <a:alphaModFix/>
          </a:blip>
          <a:srcRect b="0" l="0" r="0" t="0"/>
          <a:stretch/>
        </p:blipFill>
        <p:spPr>
          <a:xfrm>
            <a:off x="5330804" y="3667430"/>
            <a:ext cx="2228850" cy="504825"/>
          </a:xfrm>
          <a:prstGeom prst="rect">
            <a:avLst/>
          </a:prstGeom>
          <a:noFill/>
          <a:ln>
            <a:noFill/>
          </a:ln>
        </p:spPr>
      </p:pic>
      <p:sp>
        <p:nvSpPr>
          <p:cNvPr id="272" name="Google Shape;272;p33"/>
          <p:cNvSpPr/>
          <p:nvPr/>
        </p:nvSpPr>
        <p:spPr>
          <a:xfrm>
            <a:off x="4502725" y="2225501"/>
            <a:ext cx="138548" cy="692497"/>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100"/>
              <a:buFont typeface="Arial"/>
              <a:buNone/>
            </a:pPr>
            <a:r>
              <a:t/>
            </a:r>
            <a:endParaRPr b="1" i="0" sz="4100" u="none" cap="none" strike="noStrike">
              <a:solidFill>
                <a:srgbClr val="FFFFFF"/>
              </a:solidFill>
              <a:latin typeface="Gill Sans"/>
              <a:ea typeface="Gill Sans"/>
              <a:cs typeface="Gill Sans"/>
              <a:sym typeface="Gill Sans"/>
            </a:endParaRPr>
          </a:p>
        </p:txBody>
      </p:sp>
      <p:sp>
        <p:nvSpPr>
          <p:cNvPr id="273" name="Google Shape;273;p33"/>
          <p:cNvSpPr/>
          <p:nvPr/>
        </p:nvSpPr>
        <p:spPr>
          <a:xfrm>
            <a:off x="1500445" y="4504297"/>
            <a:ext cx="6004559" cy="64633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800"/>
              <a:buFont typeface="Arial"/>
              <a:buNone/>
            </a:pPr>
            <a:r>
              <a:rPr b="0" i="0" lang="en" sz="3800" u="none" cap="none" strike="noStrike">
                <a:solidFill>
                  <a:schemeClr val="lt2"/>
                </a:solidFill>
                <a:latin typeface="Gill Sans"/>
                <a:ea typeface="Gill Sans"/>
                <a:cs typeface="Gill Sans"/>
                <a:sym typeface="Gill Sans"/>
              </a:rPr>
              <a:t>State License and Photo I.D.</a:t>
            </a:r>
            <a:endParaRPr b="0" i="0" sz="1100" u="none" cap="none" strike="noStrike">
              <a:solidFill>
                <a:srgbClr val="000000"/>
              </a:solidFill>
              <a:latin typeface="Arial"/>
              <a:ea typeface="Arial"/>
              <a:cs typeface="Arial"/>
              <a:sym typeface="Arial"/>
            </a:endParaRPr>
          </a:p>
        </p:txBody>
      </p:sp>
      <p:sp>
        <p:nvSpPr>
          <p:cNvPr id="274" name="Google Shape;274;p33"/>
          <p:cNvSpPr txBox="1"/>
          <p:nvPr/>
        </p:nvSpPr>
        <p:spPr>
          <a:xfrm>
            <a:off x="801873" y="1892975"/>
            <a:ext cx="50133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lang="en" sz="1500">
                <a:solidFill>
                  <a:schemeClr val="dk1"/>
                </a:solidFill>
                <a:highlight>
                  <a:srgbClr val="00FF00"/>
                </a:highlight>
                <a:latin typeface="Gill Sans"/>
                <a:ea typeface="Gill Sans"/>
                <a:cs typeface="Gill Sans"/>
                <a:sym typeface="Gill Sans"/>
              </a:rPr>
              <a:t>INSERT A PICTURE OF YOUR WHY</a:t>
            </a:r>
            <a:endParaRPr b="1" sz="1500">
              <a:solidFill>
                <a:schemeClr val="dk1"/>
              </a:solidFill>
              <a:highlight>
                <a:srgbClr val="00FF00"/>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500"/>
              <a:buFont typeface="Arial"/>
              <a:buNone/>
            </a:pPr>
            <a:r>
              <a:rPr b="1" lang="en" sz="1500">
                <a:solidFill>
                  <a:schemeClr val="dk1"/>
                </a:solidFill>
                <a:highlight>
                  <a:srgbClr val="00FF00"/>
                </a:highlight>
                <a:latin typeface="Gill Sans"/>
                <a:ea typeface="Gill Sans"/>
                <a:cs typeface="Gill Sans"/>
                <a:sym typeface="Gill Sans"/>
              </a:rPr>
              <a:t>OR YOUR INSURANCE LICENSE</a:t>
            </a:r>
            <a:endParaRPr b="1" sz="1500">
              <a:solidFill>
                <a:schemeClr val="dk1"/>
              </a:solidFill>
              <a:highlight>
                <a:srgbClr val="00FF00"/>
              </a:highlight>
              <a:latin typeface="Gill Sans"/>
              <a:ea typeface="Gill Sans"/>
              <a:cs typeface="Gill Sans"/>
              <a:sym typeface="Gill Sans"/>
            </a:endParaRPr>
          </a:p>
        </p:txBody>
      </p:sp>
      <p:sp>
        <p:nvSpPr>
          <p:cNvPr id="275" name="Google Shape;275;p33"/>
          <p:cNvSpPr txBox="1"/>
          <p:nvPr/>
        </p:nvSpPr>
        <p:spPr>
          <a:xfrm>
            <a:off x="5117123" y="770975"/>
            <a:ext cx="50133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lang="en" sz="1500">
                <a:solidFill>
                  <a:schemeClr val="dk1"/>
                </a:solidFill>
                <a:highlight>
                  <a:srgbClr val="00FF00"/>
                </a:highlight>
                <a:latin typeface="Gill Sans"/>
                <a:ea typeface="Gill Sans"/>
                <a:cs typeface="Gill Sans"/>
                <a:sym typeface="Gill Sans"/>
              </a:rPr>
              <a:t>INSERT A PICTURE OF</a:t>
            </a:r>
            <a:endParaRPr b="1" sz="1500">
              <a:solidFill>
                <a:schemeClr val="dk1"/>
              </a:solidFill>
              <a:highlight>
                <a:srgbClr val="00FF00"/>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500"/>
              <a:buFont typeface="Arial"/>
              <a:buNone/>
            </a:pPr>
            <a:r>
              <a:rPr b="1" lang="en" sz="1500">
                <a:solidFill>
                  <a:schemeClr val="dk1"/>
                </a:solidFill>
                <a:highlight>
                  <a:srgbClr val="00FF00"/>
                </a:highlight>
                <a:latin typeface="Gill Sans"/>
                <a:ea typeface="Gill Sans"/>
                <a:cs typeface="Gill Sans"/>
                <a:sym typeface="Gill Sans"/>
              </a:rPr>
              <a:t>YOUR DRIVER’S LICENSE</a:t>
            </a:r>
            <a:endParaRPr b="1" sz="1500">
              <a:solidFill>
                <a:schemeClr val="dk1"/>
              </a:solidFill>
              <a:highlight>
                <a:srgbClr val="00FF00"/>
              </a:highlight>
              <a:latin typeface="Gill Sans"/>
              <a:ea typeface="Gill Sans"/>
              <a:cs typeface="Gill Sans"/>
              <a:sym typeface="Gill Sans"/>
            </a:endParaRPr>
          </a:p>
        </p:txBody>
      </p:sp>
      <p:sp>
        <p:nvSpPr>
          <p:cNvPr id="276" name="Google Shape;276;p33"/>
          <p:cNvSpPr txBox="1"/>
          <p:nvPr/>
        </p:nvSpPr>
        <p:spPr>
          <a:xfrm>
            <a:off x="5185573" y="2525950"/>
            <a:ext cx="50133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lang="en" sz="1500">
                <a:solidFill>
                  <a:schemeClr val="dk1"/>
                </a:solidFill>
                <a:highlight>
                  <a:srgbClr val="00FF00"/>
                </a:highlight>
                <a:latin typeface="Gill Sans"/>
                <a:ea typeface="Gill Sans"/>
                <a:cs typeface="Gill Sans"/>
                <a:sym typeface="Gill Sans"/>
              </a:rPr>
              <a:t>INSERT A PICTURE OF</a:t>
            </a:r>
            <a:endParaRPr b="1" sz="1500">
              <a:solidFill>
                <a:schemeClr val="dk1"/>
              </a:solidFill>
              <a:highlight>
                <a:srgbClr val="00FF00"/>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500"/>
              <a:buFont typeface="Arial"/>
              <a:buNone/>
            </a:pPr>
            <a:r>
              <a:rPr b="1" lang="en" sz="1500">
                <a:solidFill>
                  <a:schemeClr val="dk1"/>
                </a:solidFill>
                <a:highlight>
                  <a:srgbClr val="00FF00"/>
                </a:highlight>
                <a:latin typeface="Gill Sans"/>
                <a:ea typeface="Gill Sans"/>
                <a:cs typeface="Gill Sans"/>
                <a:sym typeface="Gill Sans"/>
              </a:rPr>
              <a:t>YOUR BUSINESS CARD</a:t>
            </a:r>
            <a:endParaRPr b="1" sz="1500">
              <a:solidFill>
                <a:schemeClr val="dk1"/>
              </a:solidFill>
              <a:highlight>
                <a:srgbClr val="00FF00"/>
              </a:highlight>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